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3"/>
  </p:notesMasterIdLst>
  <p:sldIdLst>
    <p:sldId id="259" r:id="rId4"/>
    <p:sldId id="318" r:id="rId5"/>
    <p:sldId id="299" r:id="rId6"/>
    <p:sldId id="315" r:id="rId7"/>
    <p:sldId id="303" r:id="rId8"/>
    <p:sldId id="317" r:id="rId9"/>
    <p:sldId id="304" r:id="rId10"/>
    <p:sldId id="287" r:id="rId11"/>
    <p:sldId id="305" r:id="rId12"/>
    <p:sldId id="301" r:id="rId13"/>
    <p:sldId id="314" r:id="rId14"/>
    <p:sldId id="273" r:id="rId15"/>
    <p:sldId id="308" r:id="rId16"/>
    <p:sldId id="310" r:id="rId17"/>
    <p:sldId id="311" r:id="rId18"/>
    <p:sldId id="309" r:id="rId19"/>
    <p:sldId id="306" r:id="rId20"/>
    <p:sldId id="307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A94B"/>
    <a:srgbClr val="ECF5E7"/>
    <a:srgbClr val="E8F3E1"/>
    <a:srgbClr val="DEE3EA"/>
    <a:srgbClr val="4472C4"/>
    <a:srgbClr val="E9EBF5"/>
    <a:srgbClr val="000000"/>
    <a:srgbClr val="122D72"/>
    <a:srgbClr val="FFFFFF"/>
    <a:srgbClr val="F78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B9583-4F49-4F71-9B9C-1B1B60B6EBE2}" v="6682" dt="2024-10-06T18:43:57.727"/>
    <p1510:client id="{E985C857-5383-40D3-9FB8-58C80CC60BDD}" v="383" dt="2024-10-06T17:45:04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dhi Saraf" userId="ce4f9119-65ad-4535-86ee-b0e122925609" providerId="ADAL" clId="{56AB9583-4F49-4F71-9B9C-1B1B60B6EBE2}"/>
    <pc:docChg chg="undo custSel addSld delSld modSld sldOrd modMainMaster">
      <pc:chgData name="Ridhi Saraf" userId="ce4f9119-65ad-4535-86ee-b0e122925609" providerId="ADAL" clId="{56AB9583-4F49-4F71-9B9C-1B1B60B6EBE2}" dt="2024-10-06T18:43:57.727" v="6721"/>
      <pc:docMkLst>
        <pc:docMk/>
      </pc:docMkLst>
      <pc:sldChg chg="modTransition">
        <pc:chgData name="Ridhi Saraf" userId="ce4f9119-65ad-4535-86ee-b0e122925609" providerId="ADAL" clId="{56AB9583-4F49-4F71-9B9C-1B1B60B6EBE2}" dt="2024-10-06T18:43:57.727" v="6721"/>
        <pc:sldMkLst>
          <pc:docMk/>
          <pc:sldMk cId="2267181122" sldId="259"/>
        </pc:sldMkLst>
      </pc:sldChg>
      <pc:sldChg chg="modTransition">
        <pc:chgData name="Ridhi Saraf" userId="ce4f9119-65ad-4535-86ee-b0e122925609" providerId="ADAL" clId="{56AB9583-4F49-4F71-9B9C-1B1B60B6EBE2}" dt="2024-10-06T18:43:52.966" v="6718"/>
        <pc:sldMkLst>
          <pc:docMk/>
          <pc:sldMk cId="960676016" sldId="273"/>
        </pc:sldMkLst>
      </pc:sldChg>
      <pc:sldChg chg="modTransition">
        <pc:chgData name="Ridhi Saraf" userId="ce4f9119-65ad-4535-86ee-b0e122925609" providerId="ADAL" clId="{56AB9583-4F49-4F71-9B9C-1B1B60B6EBE2}" dt="2024-10-06T18:43:52.966" v="6718"/>
        <pc:sldMkLst>
          <pc:docMk/>
          <pc:sldMk cId="4279046817" sldId="287"/>
        </pc:sldMkLst>
      </pc:sldChg>
      <pc:sldChg chg="modSp mod">
        <pc:chgData name="Ridhi Saraf" userId="ce4f9119-65ad-4535-86ee-b0e122925609" providerId="ADAL" clId="{56AB9583-4F49-4F71-9B9C-1B1B60B6EBE2}" dt="2024-10-06T12:40:36.439" v="3675" actId="1038"/>
        <pc:sldMkLst>
          <pc:docMk/>
          <pc:sldMk cId="2644456686" sldId="291"/>
        </pc:sldMkLst>
        <pc:spChg chg="mod">
          <ac:chgData name="Ridhi Saraf" userId="ce4f9119-65ad-4535-86ee-b0e122925609" providerId="ADAL" clId="{56AB9583-4F49-4F71-9B9C-1B1B60B6EBE2}" dt="2024-10-06T12:40:26.225" v="3651" actId="1038"/>
          <ac:spMkLst>
            <pc:docMk/>
            <pc:sldMk cId="2644456686" sldId="291"/>
            <ac:spMk id="9" creationId="{59B411EF-5D75-2D7C-EB97-A6FE48C21733}"/>
          </ac:spMkLst>
        </pc:spChg>
        <pc:spChg chg="mod">
          <ac:chgData name="Ridhi Saraf" userId="ce4f9119-65ad-4535-86ee-b0e122925609" providerId="ADAL" clId="{56AB9583-4F49-4F71-9B9C-1B1B60B6EBE2}" dt="2024-10-06T12:40:36.439" v="3675" actId="1038"/>
          <ac:spMkLst>
            <pc:docMk/>
            <pc:sldMk cId="2644456686" sldId="291"/>
            <ac:spMk id="1080" creationId="{1DFA8FF1-2A77-E1B5-D758-948AF9B9FDB6}"/>
          </ac:spMkLst>
        </pc:spChg>
        <pc:spChg chg="mod">
          <ac:chgData name="Ridhi Saraf" userId="ce4f9119-65ad-4535-86ee-b0e122925609" providerId="ADAL" clId="{56AB9583-4F49-4F71-9B9C-1B1B60B6EBE2}" dt="2024-10-06T12:40:33.262" v="3663" actId="1038"/>
          <ac:spMkLst>
            <pc:docMk/>
            <pc:sldMk cId="2644456686" sldId="291"/>
            <ac:spMk id="1083" creationId="{65DA432A-B739-BC15-3BB0-63AB2D0BCF2D}"/>
          </ac:spMkLst>
        </pc:spChg>
        <pc:spChg chg="mod">
          <ac:chgData name="Ridhi Saraf" userId="ce4f9119-65ad-4535-86ee-b0e122925609" providerId="ADAL" clId="{56AB9583-4F49-4F71-9B9C-1B1B60B6EBE2}" dt="2024-10-06T12:40:26.225" v="3651" actId="1038"/>
          <ac:spMkLst>
            <pc:docMk/>
            <pc:sldMk cId="2644456686" sldId="291"/>
            <ac:spMk id="1084" creationId="{8D2BC3EA-AD45-44C4-46F7-4FBF22F46063}"/>
          </ac:spMkLst>
        </pc:spChg>
        <pc:spChg chg="mod">
          <ac:chgData name="Ridhi Saraf" userId="ce4f9119-65ad-4535-86ee-b0e122925609" providerId="ADAL" clId="{56AB9583-4F49-4F71-9B9C-1B1B60B6EBE2}" dt="2024-10-06T12:40:26.225" v="3651" actId="1038"/>
          <ac:spMkLst>
            <pc:docMk/>
            <pc:sldMk cId="2644456686" sldId="291"/>
            <ac:spMk id="2051" creationId="{D9ABE4BF-EEB9-E683-D18E-8AC7C0801B23}"/>
          </ac:spMkLst>
        </pc:spChg>
        <pc:spChg chg="mod">
          <ac:chgData name="Ridhi Saraf" userId="ce4f9119-65ad-4535-86ee-b0e122925609" providerId="ADAL" clId="{56AB9583-4F49-4F71-9B9C-1B1B60B6EBE2}" dt="2024-10-06T12:40:26.225" v="3651" actId="1038"/>
          <ac:spMkLst>
            <pc:docMk/>
            <pc:sldMk cId="2644456686" sldId="291"/>
            <ac:spMk id="2065" creationId="{DAB4F9B5-D7D5-3646-84B6-EC8603F99372}"/>
          </ac:spMkLst>
        </pc:spChg>
        <pc:grpChg chg="mod">
          <ac:chgData name="Ridhi Saraf" userId="ce4f9119-65ad-4535-86ee-b0e122925609" providerId="ADAL" clId="{56AB9583-4F49-4F71-9B9C-1B1B60B6EBE2}" dt="2024-10-06T12:39:44.109" v="3640" actId="1036"/>
          <ac:grpSpMkLst>
            <pc:docMk/>
            <pc:sldMk cId="2644456686" sldId="291"/>
            <ac:grpSpMk id="27" creationId="{EE56F8BD-9A65-85CF-1ACE-C55B59C7073F}"/>
          </ac:grpSpMkLst>
        </pc:grpChg>
        <pc:grpChg chg="mod">
          <ac:chgData name="Ridhi Saraf" userId="ce4f9119-65ad-4535-86ee-b0e122925609" providerId="ADAL" clId="{56AB9583-4F49-4F71-9B9C-1B1B60B6EBE2}" dt="2024-10-06T12:40:30.002" v="3657" actId="1038"/>
          <ac:grpSpMkLst>
            <pc:docMk/>
            <pc:sldMk cId="2644456686" sldId="291"/>
            <ac:grpSpMk id="1081" creationId="{2E76C835-8977-5C97-99C0-D9454D22C710}"/>
          </ac:grpSpMkLst>
        </pc:grpChg>
        <pc:picChg chg="mod">
          <ac:chgData name="Ridhi Saraf" userId="ce4f9119-65ad-4535-86ee-b0e122925609" providerId="ADAL" clId="{56AB9583-4F49-4F71-9B9C-1B1B60B6EBE2}" dt="2024-10-06T12:40:30.002" v="3657" actId="1038"/>
          <ac:picMkLst>
            <pc:docMk/>
            <pc:sldMk cId="2644456686" sldId="291"/>
            <ac:picMk id="2074" creationId="{2FB9A7D0-94FE-5320-4679-740FE03EE83A}"/>
          </ac:picMkLst>
        </pc:picChg>
        <pc:picChg chg="mod">
          <ac:chgData name="Ridhi Saraf" userId="ce4f9119-65ad-4535-86ee-b0e122925609" providerId="ADAL" clId="{56AB9583-4F49-4F71-9B9C-1B1B60B6EBE2}" dt="2024-10-06T12:40:30.002" v="3657" actId="1038"/>
          <ac:picMkLst>
            <pc:docMk/>
            <pc:sldMk cId="2644456686" sldId="291"/>
            <ac:picMk id="2076" creationId="{BC848544-373F-357E-E934-3CE7A561B48E}"/>
          </ac:picMkLst>
        </pc:picChg>
        <pc:picChg chg="mod">
          <ac:chgData name="Ridhi Saraf" userId="ce4f9119-65ad-4535-86ee-b0e122925609" providerId="ADAL" clId="{56AB9583-4F49-4F71-9B9C-1B1B60B6EBE2}" dt="2024-10-06T12:40:30.002" v="3657" actId="1038"/>
          <ac:picMkLst>
            <pc:docMk/>
            <pc:sldMk cId="2644456686" sldId="291"/>
            <ac:picMk id="2078" creationId="{F3791822-2639-2A30-E360-3DA264777F8F}"/>
          </ac:picMkLst>
        </pc:picChg>
        <pc:picChg chg="mod">
          <ac:chgData name="Ridhi Saraf" userId="ce4f9119-65ad-4535-86ee-b0e122925609" providerId="ADAL" clId="{56AB9583-4F49-4F71-9B9C-1B1B60B6EBE2}" dt="2024-10-06T12:40:30.002" v="3657" actId="1038"/>
          <ac:picMkLst>
            <pc:docMk/>
            <pc:sldMk cId="2644456686" sldId="291"/>
            <ac:picMk id="2080" creationId="{1B55D39F-47E8-B244-9EA7-19E9BB34288A}"/>
          </ac:picMkLst>
        </pc:picChg>
        <pc:picChg chg="mod">
          <ac:chgData name="Ridhi Saraf" userId="ce4f9119-65ad-4535-86ee-b0e122925609" providerId="ADAL" clId="{56AB9583-4F49-4F71-9B9C-1B1B60B6EBE2}" dt="2024-10-06T12:40:30.002" v="3657" actId="1038"/>
          <ac:picMkLst>
            <pc:docMk/>
            <pc:sldMk cId="2644456686" sldId="291"/>
            <ac:picMk id="2082" creationId="{F06D972B-4AA6-7CBE-B9B1-C63E3CC653A4}"/>
          </ac:picMkLst>
        </pc:picChg>
        <pc:picChg chg="mod">
          <ac:chgData name="Ridhi Saraf" userId="ce4f9119-65ad-4535-86ee-b0e122925609" providerId="ADAL" clId="{56AB9583-4F49-4F71-9B9C-1B1B60B6EBE2}" dt="2024-10-06T12:40:30.002" v="3657" actId="1038"/>
          <ac:picMkLst>
            <pc:docMk/>
            <pc:sldMk cId="2644456686" sldId="291"/>
            <ac:picMk id="2084" creationId="{27CD7549-7296-BDB7-5A7A-59CDB18B077A}"/>
          </ac:picMkLst>
        </pc:picChg>
        <pc:picChg chg="mod">
          <ac:chgData name="Ridhi Saraf" userId="ce4f9119-65ad-4535-86ee-b0e122925609" providerId="ADAL" clId="{56AB9583-4F49-4F71-9B9C-1B1B60B6EBE2}" dt="2024-10-06T12:40:26.225" v="3651" actId="1038"/>
          <ac:picMkLst>
            <pc:docMk/>
            <pc:sldMk cId="2644456686" sldId="291"/>
            <ac:picMk id="2088" creationId="{789AC441-801E-F76D-5DE0-EF82975CC2FF}"/>
          </ac:picMkLst>
        </pc:picChg>
        <pc:picChg chg="mod">
          <ac:chgData name="Ridhi Saraf" userId="ce4f9119-65ad-4535-86ee-b0e122925609" providerId="ADAL" clId="{56AB9583-4F49-4F71-9B9C-1B1B60B6EBE2}" dt="2024-10-06T12:40:26.225" v="3651" actId="1038"/>
          <ac:picMkLst>
            <pc:docMk/>
            <pc:sldMk cId="2644456686" sldId="291"/>
            <ac:picMk id="2090" creationId="{EBCEABBB-0023-F6D6-D6B6-721FFED73C6A}"/>
          </ac:picMkLst>
        </pc:picChg>
        <pc:cxnChg chg="mod">
          <ac:chgData name="Ridhi Saraf" userId="ce4f9119-65ad-4535-86ee-b0e122925609" providerId="ADAL" clId="{56AB9583-4F49-4F71-9B9C-1B1B60B6EBE2}" dt="2024-10-06T12:39:51.448" v="3642" actId="1037"/>
          <ac:cxnSpMkLst>
            <pc:docMk/>
            <pc:sldMk cId="2644456686" sldId="291"/>
            <ac:cxnSpMk id="15" creationId="{6B9803BC-6741-70A8-5D91-4BF6612D70B9}"/>
          </ac:cxnSpMkLst>
        </pc:cxnChg>
        <pc:cxnChg chg="mod">
          <ac:chgData name="Ridhi Saraf" userId="ce4f9119-65ad-4535-86ee-b0e122925609" providerId="ADAL" clId="{56AB9583-4F49-4F71-9B9C-1B1B60B6EBE2}" dt="2024-10-06T12:39:46.201" v="3641" actId="1036"/>
          <ac:cxnSpMkLst>
            <pc:docMk/>
            <pc:sldMk cId="2644456686" sldId="291"/>
            <ac:cxnSpMk id="16" creationId="{52A35155-01E0-F92B-B635-CAD3C015CAEB}"/>
          </ac:cxnSpMkLst>
        </pc:cxnChg>
        <pc:cxnChg chg="mod">
          <ac:chgData name="Ridhi Saraf" userId="ce4f9119-65ad-4535-86ee-b0e122925609" providerId="ADAL" clId="{56AB9583-4F49-4F71-9B9C-1B1B60B6EBE2}" dt="2024-10-06T12:40:26.225" v="3651" actId="1038"/>
          <ac:cxnSpMkLst>
            <pc:docMk/>
            <pc:sldMk cId="2644456686" sldId="291"/>
            <ac:cxnSpMk id="22" creationId="{27100F88-2103-CE5C-3B46-30690C306B1C}"/>
          </ac:cxnSpMkLst>
        </pc:cxnChg>
        <pc:cxnChg chg="mod">
          <ac:chgData name="Ridhi Saraf" userId="ce4f9119-65ad-4535-86ee-b0e122925609" providerId="ADAL" clId="{56AB9583-4F49-4F71-9B9C-1B1B60B6EBE2}" dt="2024-10-06T12:40:26.225" v="3651" actId="1038"/>
          <ac:cxnSpMkLst>
            <pc:docMk/>
            <pc:sldMk cId="2644456686" sldId="291"/>
            <ac:cxnSpMk id="23" creationId="{6DCCD4C5-BA4D-5512-BE98-887C42FB8E91}"/>
          </ac:cxnSpMkLst>
        </pc:cxnChg>
        <pc:cxnChg chg="mod">
          <ac:chgData name="Ridhi Saraf" userId="ce4f9119-65ad-4535-86ee-b0e122925609" providerId="ADAL" clId="{56AB9583-4F49-4F71-9B9C-1B1B60B6EBE2}" dt="2024-10-06T12:39:38.430" v="3638" actId="1036"/>
          <ac:cxnSpMkLst>
            <pc:docMk/>
            <pc:sldMk cId="2644456686" sldId="291"/>
            <ac:cxnSpMk id="37" creationId="{D401A8A6-8829-1B96-11CD-96887113F679}"/>
          </ac:cxnSpMkLst>
        </pc:cxnChg>
        <pc:cxnChg chg="mod">
          <ac:chgData name="Ridhi Saraf" userId="ce4f9119-65ad-4535-86ee-b0e122925609" providerId="ADAL" clId="{56AB9583-4F49-4F71-9B9C-1B1B60B6EBE2}" dt="2024-10-06T12:39:39.952" v="3639" actId="1036"/>
          <ac:cxnSpMkLst>
            <pc:docMk/>
            <pc:sldMk cId="2644456686" sldId="291"/>
            <ac:cxnSpMk id="38" creationId="{23EDD027-D834-7FCF-A7B4-98ADBE39BA63}"/>
          </ac:cxnSpMkLst>
        </pc:cxnChg>
        <pc:cxnChg chg="mod">
          <ac:chgData name="Ridhi Saraf" userId="ce4f9119-65ad-4535-86ee-b0e122925609" providerId="ADAL" clId="{56AB9583-4F49-4F71-9B9C-1B1B60B6EBE2}" dt="2024-10-06T12:40:26.225" v="3651" actId="1038"/>
          <ac:cxnSpMkLst>
            <pc:docMk/>
            <pc:sldMk cId="2644456686" sldId="291"/>
            <ac:cxnSpMk id="2075" creationId="{823FB0A0-FF28-6C29-99BE-68D77167E1CC}"/>
          </ac:cxnSpMkLst>
        </pc:cxnChg>
      </pc:sldChg>
      <pc:sldChg chg="modSp del mod">
        <pc:chgData name="Ridhi Saraf" userId="ce4f9119-65ad-4535-86ee-b0e122925609" providerId="ADAL" clId="{56AB9583-4F49-4F71-9B9C-1B1B60B6EBE2}" dt="2024-10-06T13:14:28.105" v="5244" actId="47"/>
        <pc:sldMkLst>
          <pc:docMk/>
          <pc:sldMk cId="1069375371" sldId="296"/>
        </pc:sldMkLst>
        <pc:spChg chg="mod">
          <ac:chgData name="Ridhi Saraf" userId="ce4f9119-65ad-4535-86ee-b0e122925609" providerId="ADAL" clId="{56AB9583-4F49-4F71-9B9C-1B1B60B6EBE2}" dt="2024-10-06T12:49:43.557" v="3998" actId="1035"/>
          <ac:spMkLst>
            <pc:docMk/>
            <pc:sldMk cId="1069375371" sldId="296"/>
            <ac:spMk id="5" creationId="{0789677C-6A27-DC97-3D1F-4F775AD29F69}"/>
          </ac:spMkLst>
        </pc:spChg>
        <pc:spChg chg="mod">
          <ac:chgData name="Ridhi Saraf" userId="ce4f9119-65ad-4535-86ee-b0e122925609" providerId="ADAL" clId="{56AB9583-4F49-4F71-9B9C-1B1B60B6EBE2}" dt="2024-10-06T13:00:30.633" v="4608" actId="1037"/>
          <ac:spMkLst>
            <pc:docMk/>
            <pc:sldMk cId="1069375371" sldId="296"/>
            <ac:spMk id="11" creationId="{1FEDE711-6174-1ABB-5374-FF757A1BB4FB}"/>
          </ac:spMkLst>
        </pc:spChg>
        <pc:spChg chg="mod">
          <ac:chgData name="Ridhi Saraf" userId="ce4f9119-65ad-4535-86ee-b0e122925609" providerId="ADAL" clId="{56AB9583-4F49-4F71-9B9C-1B1B60B6EBE2}" dt="2024-10-06T13:00:24.754" v="4604" actId="1038"/>
          <ac:spMkLst>
            <pc:docMk/>
            <pc:sldMk cId="1069375371" sldId="296"/>
            <ac:spMk id="12" creationId="{818B657F-0A91-217A-6398-B4E7FB6B205E}"/>
          </ac:spMkLst>
        </pc:spChg>
        <pc:spChg chg="mod">
          <ac:chgData name="Ridhi Saraf" userId="ce4f9119-65ad-4535-86ee-b0e122925609" providerId="ADAL" clId="{56AB9583-4F49-4F71-9B9C-1B1B60B6EBE2}" dt="2024-10-06T12:59:36.339" v="4561" actId="1038"/>
          <ac:spMkLst>
            <pc:docMk/>
            <pc:sldMk cId="1069375371" sldId="296"/>
            <ac:spMk id="13" creationId="{D67531C1-139F-D673-35C2-7EEDAD6A2650}"/>
          </ac:spMkLst>
        </pc:spChg>
        <pc:spChg chg="mod">
          <ac:chgData name="Ridhi Saraf" userId="ce4f9119-65ad-4535-86ee-b0e122925609" providerId="ADAL" clId="{56AB9583-4F49-4F71-9B9C-1B1B60B6EBE2}" dt="2024-10-06T12:58:03.467" v="4452" actId="1038"/>
          <ac:spMkLst>
            <pc:docMk/>
            <pc:sldMk cId="1069375371" sldId="296"/>
            <ac:spMk id="14" creationId="{41E68431-0FF6-A81B-1511-2DE97CFE7C2F}"/>
          </ac:spMkLst>
        </pc:spChg>
        <pc:spChg chg="mod">
          <ac:chgData name="Ridhi Saraf" userId="ce4f9119-65ad-4535-86ee-b0e122925609" providerId="ADAL" clId="{56AB9583-4F49-4F71-9B9C-1B1B60B6EBE2}" dt="2024-10-06T12:58:32.235" v="4485" actId="20577"/>
          <ac:spMkLst>
            <pc:docMk/>
            <pc:sldMk cId="1069375371" sldId="296"/>
            <ac:spMk id="26" creationId="{D5C22D62-B22D-8391-F238-F4B610CE2A2D}"/>
          </ac:spMkLst>
        </pc:spChg>
        <pc:spChg chg="mod">
          <ac:chgData name="Ridhi Saraf" userId="ce4f9119-65ad-4535-86ee-b0e122925609" providerId="ADAL" clId="{56AB9583-4F49-4F71-9B9C-1B1B60B6EBE2}" dt="2024-10-06T12:53:33.423" v="4120" actId="20577"/>
          <ac:spMkLst>
            <pc:docMk/>
            <pc:sldMk cId="1069375371" sldId="296"/>
            <ac:spMk id="30" creationId="{3A39ED51-A636-352D-78D7-C7C1DC0F8D95}"/>
          </ac:spMkLst>
        </pc:spChg>
        <pc:spChg chg="mod">
          <ac:chgData name="Ridhi Saraf" userId="ce4f9119-65ad-4535-86ee-b0e122925609" providerId="ADAL" clId="{56AB9583-4F49-4F71-9B9C-1B1B60B6EBE2}" dt="2024-10-06T13:00:24.754" v="4604" actId="1038"/>
          <ac:spMkLst>
            <pc:docMk/>
            <pc:sldMk cId="1069375371" sldId="296"/>
            <ac:spMk id="33" creationId="{046D1301-7207-D4AD-C60C-1EF9981A68D8}"/>
          </ac:spMkLst>
        </pc:spChg>
        <pc:spChg chg="mod">
          <ac:chgData name="Ridhi Saraf" userId="ce4f9119-65ad-4535-86ee-b0e122925609" providerId="ADAL" clId="{56AB9583-4F49-4F71-9B9C-1B1B60B6EBE2}" dt="2024-10-06T12:59:36.339" v="4561" actId="1038"/>
          <ac:spMkLst>
            <pc:docMk/>
            <pc:sldMk cId="1069375371" sldId="296"/>
            <ac:spMk id="34" creationId="{E736565B-9C8C-7B29-2C6E-1CE1979567A1}"/>
          </ac:spMkLst>
        </pc:spChg>
        <pc:spChg chg="mod">
          <ac:chgData name="Ridhi Saraf" userId="ce4f9119-65ad-4535-86ee-b0e122925609" providerId="ADAL" clId="{56AB9583-4F49-4F71-9B9C-1B1B60B6EBE2}" dt="2024-10-06T12:58:03.467" v="4452" actId="1038"/>
          <ac:spMkLst>
            <pc:docMk/>
            <pc:sldMk cId="1069375371" sldId="296"/>
            <ac:spMk id="35" creationId="{B545CE48-DB8A-9B3C-7992-C92976B17EF4}"/>
          </ac:spMkLst>
        </pc:spChg>
        <pc:spChg chg="mod">
          <ac:chgData name="Ridhi Saraf" userId="ce4f9119-65ad-4535-86ee-b0e122925609" providerId="ADAL" clId="{56AB9583-4F49-4F71-9B9C-1B1B60B6EBE2}" dt="2024-10-06T13:01:09.442" v="4683" actId="1038"/>
          <ac:spMkLst>
            <pc:docMk/>
            <pc:sldMk cId="1069375371" sldId="296"/>
            <ac:spMk id="36" creationId="{EBFF945F-08C2-5ADC-5018-CBA93DB67ADD}"/>
          </ac:spMkLst>
        </pc:spChg>
        <pc:spChg chg="mod">
          <ac:chgData name="Ridhi Saraf" userId="ce4f9119-65ad-4535-86ee-b0e122925609" providerId="ADAL" clId="{56AB9583-4F49-4F71-9B9C-1B1B60B6EBE2}" dt="2024-10-06T12:59:39.327" v="4572" actId="1038"/>
          <ac:spMkLst>
            <pc:docMk/>
            <pc:sldMk cId="1069375371" sldId="296"/>
            <ac:spMk id="37" creationId="{28857F3E-8EFC-4C87-1905-8A6D9A980C8D}"/>
          </ac:spMkLst>
        </pc:spChg>
        <pc:spChg chg="mod">
          <ac:chgData name="Ridhi Saraf" userId="ce4f9119-65ad-4535-86ee-b0e122925609" providerId="ADAL" clId="{56AB9583-4F49-4F71-9B9C-1B1B60B6EBE2}" dt="2024-10-06T12:58:06.329" v="4465" actId="1038"/>
          <ac:spMkLst>
            <pc:docMk/>
            <pc:sldMk cId="1069375371" sldId="296"/>
            <ac:spMk id="38" creationId="{3DDDC8D6-4A01-76AD-99AE-3CE7901B6D8B}"/>
          </ac:spMkLst>
        </pc:spChg>
        <pc:spChg chg="mod">
          <ac:chgData name="Ridhi Saraf" userId="ce4f9119-65ad-4535-86ee-b0e122925609" providerId="ADAL" clId="{56AB9583-4F49-4F71-9B9C-1B1B60B6EBE2}" dt="2024-10-06T13:00:01.904" v="4590" actId="1038"/>
          <ac:spMkLst>
            <pc:docMk/>
            <pc:sldMk cId="1069375371" sldId="296"/>
            <ac:spMk id="47" creationId="{0004C52F-4FD7-E2B1-BE3B-9E3DE6B58E2C}"/>
          </ac:spMkLst>
        </pc:spChg>
        <pc:spChg chg="mod">
          <ac:chgData name="Ridhi Saraf" userId="ce4f9119-65ad-4535-86ee-b0e122925609" providerId="ADAL" clId="{56AB9583-4F49-4F71-9B9C-1B1B60B6EBE2}" dt="2024-10-06T13:00:01.904" v="4590" actId="1038"/>
          <ac:spMkLst>
            <pc:docMk/>
            <pc:sldMk cId="1069375371" sldId="296"/>
            <ac:spMk id="48" creationId="{6D22B06F-6C88-6337-B442-093927ADE6EE}"/>
          </ac:spMkLst>
        </pc:spChg>
        <pc:spChg chg="mod">
          <ac:chgData name="Ridhi Saraf" userId="ce4f9119-65ad-4535-86ee-b0e122925609" providerId="ADAL" clId="{56AB9583-4F49-4F71-9B9C-1B1B60B6EBE2}" dt="2024-10-06T12:58:20.017" v="4475" actId="14100"/>
          <ac:spMkLst>
            <pc:docMk/>
            <pc:sldMk cId="1069375371" sldId="296"/>
            <ac:spMk id="49" creationId="{C6A674FB-A3E7-8E9E-1674-3167967755F0}"/>
          </ac:spMkLst>
        </pc:spChg>
        <pc:spChg chg="mod">
          <ac:chgData name="Ridhi Saraf" userId="ce4f9119-65ad-4535-86ee-b0e122925609" providerId="ADAL" clId="{56AB9583-4F49-4F71-9B9C-1B1B60B6EBE2}" dt="2024-10-06T12:55:02.557" v="4202" actId="113"/>
          <ac:spMkLst>
            <pc:docMk/>
            <pc:sldMk cId="1069375371" sldId="296"/>
            <ac:spMk id="2055" creationId="{32F58D24-EFA2-4217-B03D-C1CFCD35F90F}"/>
          </ac:spMkLst>
        </pc:spChg>
        <pc:spChg chg="mod">
          <ac:chgData name="Ridhi Saraf" userId="ce4f9119-65ad-4535-86ee-b0e122925609" providerId="ADAL" clId="{56AB9583-4F49-4F71-9B9C-1B1B60B6EBE2}" dt="2024-10-06T12:59:18.566" v="4537" actId="1036"/>
          <ac:spMkLst>
            <pc:docMk/>
            <pc:sldMk cId="1069375371" sldId="296"/>
            <ac:spMk id="2056" creationId="{2D3FA198-025B-BD4C-03DA-7408F3514335}"/>
          </ac:spMkLst>
        </pc:spChg>
        <pc:spChg chg="mod">
          <ac:chgData name="Ridhi Saraf" userId="ce4f9119-65ad-4535-86ee-b0e122925609" providerId="ADAL" clId="{56AB9583-4F49-4F71-9B9C-1B1B60B6EBE2}" dt="2024-10-06T12:58:53.112" v="4504" actId="14100"/>
          <ac:spMkLst>
            <pc:docMk/>
            <pc:sldMk cId="1069375371" sldId="296"/>
            <ac:spMk id="2057" creationId="{14D09E78-7B1E-8AF7-C454-B6E31A9ADEAB}"/>
          </ac:spMkLst>
        </pc:spChg>
        <pc:spChg chg="mod">
          <ac:chgData name="Ridhi Saraf" userId="ce4f9119-65ad-4535-86ee-b0e122925609" providerId="ADAL" clId="{56AB9583-4F49-4F71-9B9C-1B1B60B6EBE2}" dt="2024-10-06T13:04:39.025" v="4893" actId="1038"/>
          <ac:spMkLst>
            <pc:docMk/>
            <pc:sldMk cId="1069375371" sldId="296"/>
            <ac:spMk id="2060" creationId="{7279C35C-6C3C-1A10-C170-28E6CAEDCE0E}"/>
          </ac:spMkLst>
        </pc:spChg>
        <pc:spChg chg="mod">
          <ac:chgData name="Ridhi Saraf" userId="ce4f9119-65ad-4535-86ee-b0e122925609" providerId="ADAL" clId="{56AB9583-4F49-4F71-9B9C-1B1B60B6EBE2}" dt="2024-10-06T13:04:39.025" v="4893" actId="1038"/>
          <ac:spMkLst>
            <pc:docMk/>
            <pc:sldMk cId="1069375371" sldId="296"/>
            <ac:spMk id="2061" creationId="{6CAEA814-DB09-8C59-F8B3-1AD294361C40}"/>
          </ac:spMkLst>
        </pc:spChg>
        <pc:spChg chg="mod">
          <ac:chgData name="Ridhi Saraf" userId="ce4f9119-65ad-4535-86ee-b0e122925609" providerId="ADAL" clId="{56AB9583-4F49-4F71-9B9C-1B1B60B6EBE2}" dt="2024-10-06T13:04:39.025" v="4893" actId="1038"/>
          <ac:spMkLst>
            <pc:docMk/>
            <pc:sldMk cId="1069375371" sldId="296"/>
            <ac:spMk id="2063" creationId="{532676F6-C1B2-327D-086F-7753DF0C3CA5}"/>
          </ac:spMkLst>
        </pc:spChg>
        <pc:spChg chg="mod">
          <ac:chgData name="Ridhi Saraf" userId="ce4f9119-65ad-4535-86ee-b0e122925609" providerId="ADAL" clId="{56AB9583-4F49-4F71-9B9C-1B1B60B6EBE2}" dt="2024-10-06T13:04:39.025" v="4893" actId="1038"/>
          <ac:spMkLst>
            <pc:docMk/>
            <pc:sldMk cId="1069375371" sldId="296"/>
            <ac:spMk id="2064" creationId="{A6C159C4-4FEC-5C38-7C3B-8C929C5583CF}"/>
          </ac:spMkLst>
        </pc:spChg>
        <pc:spChg chg="mod">
          <ac:chgData name="Ridhi Saraf" userId="ce4f9119-65ad-4535-86ee-b0e122925609" providerId="ADAL" clId="{56AB9583-4F49-4F71-9B9C-1B1B60B6EBE2}" dt="2024-10-06T13:04:39.025" v="4893" actId="1038"/>
          <ac:spMkLst>
            <pc:docMk/>
            <pc:sldMk cId="1069375371" sldId="296"/>
            <ac:spMk id="2065" creationId="{A8C3B16B-58C4-CF20-0D81-602866494DE1}"/>
          </ac:spMkLst>
        </pc:spChg>
        <pc:spChg chg="mod">
          <ac:chgData name="Ridhi Saraf" userId="ce4f9119-65ad-4535-86ee-b0e122925609" providerId="ADAL" clId="{56AB9583-4F49-4F71-9B9C-1B1B60B6EBE2}" dt="2024-10-06T13:04:39.025" v="4893" actId="1038"/>
          <ac:spMkLst>
            <pc:docMk/>
            <pc:sldMk cId="1069375371" sldId="296"/>
            <ac:spMk id="2066" creationId="{BDC1D444-0A9E-5D1F-4725-FE9554C9159D}"/>
          </ac:spMkLst>
        </pc:spChg>
        <pc:spChg chg="mod">
          <ac:chgData name="Ridhi Saraf" userId="ce4f9119-65ad-4535-86ee-b0e122925609" providerId="ADAL" clId="{56AB9583-4F49-4F71-9B9C-1B1B60B6EBE2}" dt="2024-10-06T13:04:39.025" v="4893" actId="1038"/>
          <ac:spMkLst>
            <pc:docMk/>
            <pc:sldMk cId="1069375371" sldId="296"/>
            <ac:spMk id="2067" creationId="{E7FE203A-8579-AE62-B2AD-88AE93203E34}"/>
          </ac:spMkLst>
        </pc:spChg>
        <pc:spChg chg="mod">
          <ac:chgData name="Ridhi Saraf" userId="ce4f9119-65ad-4535-86ee-b0e122925609" providerId="ADAL" clId="{56AB9583-4F49-4F71-9B9C-1B1B60B6EBE2}" dt="2024-10-06T13:01:16.595" v="4693" actId="1035"/>
          <ac:spMkLst>
            <pc:docMk/>
            <pc:sldMk cId="1069375371" sldId="296"/>
            <ac:spMk id="2069" creationId="{010FBD56-A0B5-7A43-F0B0-1786E1E29930}"/>
          </ac:spMkLst>
        </pc:spChg>
        <pc:grpChg chg="mod">
          <ac:chgData name="Ridhi Saraf" userId="ce4f9119-65ad-4535-86ee-b0e122925609" providerId="ADAL" clId="{56AB9583-4F49-4F71-9B9C-1B1B60B6EBE2}" dt="2024-10-06T13:04:39.025" v="4893" actId="1038"/>
          <ac:grpSpMkLst>
            <pc:docMk/>
            <pc:sldMk cId="1069375371" sldId="296"/>
            <ac:grpSpMk id="2068" creationId="{CCDE6B58-7ADF-DBB6-96D9-7FCAA750F70A}"/>
          </ac:grpSpMkLst>
        </pc:grpChg>
        <pc:graphicFrameChg chg="mod">
          <ac:chgData name="Ridhi Saraf" userId="ce4f9119-65ad-4535-86ee-b0e122925609" providerId="ADAL" clId="{56AB9583-4F49-4F71-9B9C-1B1B60B6EBE2}" dt="2024-10-06T13:04:39.025" v="4893" actId="1038"/>
          <ac:graphicFrameMkLst>
            <pc:docMk/>
            <pc:sldMk cId="1069375371" sldId="296"/>
            <ac:graphicFrameMk id="2059" creationId="{766AFA39-C917-18B1-59D4-B5E8A610C3B8}"/>
          </ac:graphicFrameMkLst>
        </pc:graphicFrameChg>
        <pc:picChg chg="mod">
          <ac:chgData name="Ridhi Saraf" userId="ce4f9119-65ad-4535-86ee-b0e122925609" providerId="ADAL" clId="{56AB9583-4F49-4F71-9B9C-1B1B60B6EBE2}" dt="2024-10-06T13:04:39.025" v="4893" actId="1038"/>
          <ac:picMkLst>
            <pc:docMk/>
            <pc:sldMk cId="1069375371" sldId="296"/>
            <ac:picMk id="3" creationId="{4036D634-A85B-B019-0482-9E1ECF784E51}"/>
          </ac:picMkLst>
        </pc:picChg>
        <pc:picChg chg="mod">
          <ac:chgData name="Ridhi Saraf" userId="ce4f9119-65ad-4535-86ee-b0e122925609" providerId="ADAL" clId="{56AB9583-4F49-4F71-9B9C-1B1B60B6EBE2}" dt="2024-10-06T13:04:39.025" v="4893" actId="1038"/>
          <ac:picMkLst>
            <pc:docMk/>
            <pc:sldMk cId="1069375371" sldId="296"/>
            <ac:picMk id="18" creationId="{39EA0B68-8966-9D66-479E-E54FB0835AB7}"/>
          </ac:picMkLst>
        </pc:picChg>
        <pc:picChg chg="mod">
          <ac:chgData name="Ridhi Saraf" userId="ce4f9119-65ad-4535-86ee-b0e122925609" providerId="ADAL" clId="{56AB9583-4F49-4F71-9B9C-1B1B60B6EBE2}" dt="2024-10-06T13:00:24.754" v="4604" actId="1038"/>
          <ac:picMkLst>
            <pc:docMk/>
            <pc:sldMk cId="1069375371" sldId="296"/>
            <ac:picMk id="3074" creationId="{1DDA43ED-C888-76A9-2BFA-98F4FA9A1E18}"/>
          </ac:picMkLst>
        </pc:picChg>
        <pc:picChg chg="mod">
          <ac:chgData name="Ridhi Saraf" userId="ce4f9119-65ad-4535-86ee-b0e122925609" providerId="ADAL" clId="{56AB9583-4F49-4F71-9B9C-1B1B60B6EBE2}" dt="2024-10-06T12:59:36.339" v="4561" actId="1038"/>
          <ac:picMkLst>
            <pc:docMk/>
            <pc:sldMk cId="1069375371" sldId="296"/>
            <ac:picMk id="3076" creationId="{F489A117-B4A9-5F60-291C-312E3F54A387}"/>
          </ac:picMkLst>
        </pc:picChg>
        <pc:picChg chg="mod">
          <ac:chgData name="Ridhi Saraf" userId="ce4f9119-65ad-4535-86ee-b0e122925609" providerId="ADAL" clId="{56AB9583-4F49-4F71-9B9C-1B1B60B6EBE2}" dt="2024-10-06T12:59:43.026" v="4576" actId="1038"/>
          <ac:picMkLst>
            <pc:docMk/>
            <pc:sldMk cId="1069375371" sldId="296"/>
            <ac:picMk id="3078" creationId="{A52ABD9C-37A9-2C66-1F6B-2B64F9D36C4D}"/>
          </ac:picMkLst>
        </pc:picChg>
        <pc:picChg chg="mod">
          <ac:chgData name="Ridhi Saraf" userId="ce4f9119-65ad-4535-86ee-b0e122925609" providerId="ADAL" clId="{56AB9583-4F49-4F71-9B9C-1B1B60B6EBE2}" dt="2024-10-06T13:00:01.904" v="4590" actId="1038"/>
          <ac:picMkLst>
            <pc:docMk/>
            <pc:sldMk cId="1069375371" sldId="296"/>
            <ac:picMk id="3080" creationId="{7D683447-F374-682A-30EF-E5BBBCF7C050}"/>
          </ac:picMkLst>
        </pc:picChg>
        <pc:picChg chg="mod">
          <ac:chgData name="Ridhi Saraf" userId="ce4f9119-65ad-4535-86ee-b0e122925609" providerId="ADAL" clId="{56AB9583-4F49-4F71-9B9C-1B1B60B6EBE2}" dt="2024-10-06T12:58:44.486" v="4501" actId="1038"/>
          <ac:picMkLst>
            <pc:docMk/>
            <pc:sldMk cId="1069375371" sldId="296"/>
            <ac:picMk id="3082" creationId="{14BA00EF-F66E-7F26-0E66-19E2474A1B75}"/>
          </ac:picMkLst>
        </pc:picChg>
        <pc:picChg chg="mod">
          <ac:chgData name="Ridhi Saraf" userId="ce4f9119-65ad-4535-86ee-b0e122925609" providerId="ADAL" clId="{56AB9583-4F49-4F71-9B9C-1B1B60B6EBE2}" dt="2024-10-06T13:04:39.025" v="4893" actId="1038"/>
          <ac:picMkLst>
            <pc:docMk/>
            <pc:sldMk cId="1069375371" sldId="296"/>
            <ac:picMk id="3084" creationId="{95092B4F-0868-34EB-03DB-110A0A990527}"/>
          </ac:picMkLst>
        </pc:picChg>
        <pc:picChg chg="mod">
          <ac:chgData name="Ridhi Saraf" userId="ce4f9119-65ad-4535-86ee-b0e122925609" providerId="ADAL" clId="{56AB9583-4F49-4F71-9B9C-1B1B60B6EBE2}" dt="2024-10-06T13:04:39.025" v="4893" actId="1038"/>
          <ac:picMkLst>
            <pc:docMk/>
            <pc:sldMk cId="1069375371" sldId="296"/>
            <ac:picMk id="3086" creationId="{BB80C008-B9DB-5F65-41C5-DE3D7D114847}"/>
          </ac:picMkLst>
        </pc:picChg>
        <pc:picChg chg="mod">
          <ac:chgData name="Ridhi Saraf" userId="ce4f9119-65ad-4535-86ee-b0e122925609" providerId="ADAL" clId="{56AB9583-4F49-4F71-9B9C-1B1B60B6EBE2}" dt="2024-10-06T13:04:39.025" v="4893" actId="1038"/>
          <ac:picMkLst>
            <pc:docMk/>
            <pc:sldMk cId="1069375371" sldId="296"/>
            <ac:picMk id="3088" creationId="{E4FDB63F-77BB-8A4B-D766-A079D503DA81}"/>
          </ac:picMkLst>
        </pc:picChg>
        <pc:picChg chg="mod">
          <ac:chgData name="Ridhi Saraf" userId="ce4f9119-65ad-4535-86ee-b0e122925609" providerId="ADAL" clId="{56AB9583-4F49-4F71-9B9C-1B1B60B6EBE2}" dt="2024-10-06T13:04:39.025" v="4893" actId="1038"/>
          <ac:picMkLst>
            <pc:docMk/>
            <pc:sldMk cId="1069375371" sldId="296"/>
            <ac:picMk id="3090" creationId="{73D66E41-1DC3-ABE1-6AF5-FC1FC3382222}"/>
          </ac:picMkLst>
        </pc:picChg>
        <pc:picChg chg="mod">
          <ac:chgData name="Ridhi Saraf" userId="ce4f9119-65ad-4535-86ee-b0e122925609" providerId="ADAL" clId="{56AB9583-4F49-4F71-9B9C-1B1B60B6EBE2}" dt="2024-10-06T13:04:39.025" v="4893" actId="1038"/>
          <ac:picMkLst>
            <pc:docMk/>
            <pc:sldMk cId="1069375371" sldId="296"/>
            <ac:picMk id="3092" creationId="{904EE2A3-75F9-B14E-65AF-31C9E1CADF54}"/>
          </ac:picMkLst>
        </pc:picChg>
      </pc:sldChg>
      <pc:sldChg chg="addSp delSp modSp mod modTransition">
        <pc:chgData name="Ridhi Saraf" userId="ce4f9119-65ad-4535-86ee-b0e122925609" providerId="ADAL" clId="{56AB9583-4F49-4F71-9B9C-1B1B60B6EBE2}" dt="2024-10-06T18:43:52.966" v="6718"/>
        <pc:sldMkLst>
          <pc:docMk/>
          <pc:sldMk cId="4144051389" sldId="299"/>
        </pc:sldMkLst>
        <pc:spChg chg="mod">
          <ac:chgData name="Ridhi Saraf" userId="ce4f9119-65ad-4535-86ee-b0e122925609" providerId="ADAL" clId="{56AB9583-4F49-4F71-9B9C-1B1B60B6EBE2}" dt="2024-10-06T12:41:58.191" v="3702" actId="14100"/>
          <ac:spMkLst>
            <pc:docMk/>
            <pc:sldMk cId="4144051389" sldId="299"/>
            <ac:spMk id="3" creationId="{AE8065FA-A684-C242-AC24-C7A1E06B5560}"/>
          </ac:spMkLst>
        </pc:spChg>
        <pc:spChg chg="mod">
          <ac:chgData name="Ridhi Saraf" userId="ce4f9119-65ad-4535-86ee-b0e122925609" providerId="ADAL" clId="{56AB9583-4F49-4F71-9B9C-1B1B60B6EBE2}" dt="2024-10-06T13:33:23.837" v="5333" actId="6549"/>
          <ac:spMkLst>
            <pc:docMk/>
            <pc:sldMk cId="4144051389" sldId="299"/>
            <ac:spMk id="4" creationId="{DDFB1E68-9886-6A39-36B3-8AD73950E3AE}"/>
          </ac:spMkLst>
        </pc:spChg>
        <pc:spChg chg="add">
          <ac:chgData name="Ridhi Saraf" userId="ce4f9119-65ad-4535-86ee-b0e122925609" providerId="ADAL" clId="{56AB9583-4F49-4F71-9B9C-1B1B60B6EBE2}" dt="2024-10-06T12:45:41.806" v="3818"/>
          <ac:spMkLst>
            <pc:docMk/>
            <pc:sldMk cId="4144051389" sldId="299"/>
            <ac:spMk id="5" creationId="{A6694008-53F8-8375-7933-1DC37D33ED8B}"/>
          </ac:spMkLst>
        </pc:spChg>
        <pc:spChg chg="mod">
          <ac:chgData name="Ridhi Saraf" userId="ce4f9119-65ad-4535-86ee-b0e122925609" providerId="ADAL" clId="{56AB9583-4F49-4F71-9B9C-1B1B60B6EBE2}" dt="2024-10-06T12:41:58.191" v="3702" actId="14100"/>
          <ac:spMkLst>
            <pc:docMk/>
            <pc:sldMk cId="4144051389" sldId="299"/>
            <ac:spMk id="6" creationId="{64FEFA0F-97FE-284C-2183-F5B1E2BB2814}"/>
          </ac:spMkLst>
        </pc:spChg>
        <pc:spChg chg="mod">
          <ac:chgData name="Ridhi Saraf" userId="ce4f9119-65ad-4535-86ee-b0e122925609" providerId="ADAL" clId="{56AB9583-4F49-4F71-9B9C-1B1B60B6EBE2}" dt="2024-10-06T12:44:10.371" v="3770" actId="207"/>
          <ac:spMkLst>
            <pc:docMk/>
            <pc:sldMk cId="4144051389" sldId="299"/>
            <ac:spMk id="7" creationId="{B9B7A512-69BE-BE9A-A356-67879404B163}"/>
          </ac:spMkLst>
        </pc:spChg>
        <pc:spChg chg="mod">
          <ac:chgData name="Ridhi Saraf" userId="ce4f9119-65ad-4535-86ee-b0e122925609" providerId="ADAL" clId="{56AB9583-4F49-4F71-9B9C-1B1B60B6EBE2}" dt="2024-10-06T12:42:46.537" v="3742" actId="1036"/>
          <ac:spMkLst>
            <pc:docMk/>
            <pc:sldMk cId="4144051389" sldId="299"/>
            <ac:spMk id="13" creationId="{BB2F1CBB-24FC-C130-465B-A2BDD2884998}"/>
          </ac:spMkLst>
        </pc:spChg>
        <pc:spChg chg="mod">
          <ac:chgData name="Ridhi Saraf" userId="ce4f9119-65ad-4535-86ee-b0e122925609" providerId="ADAL" clId="{56AB9583-4F49-4F71-9B9C-1B1B60B6EBE2}" dt="2024-10-06T12:42:46.537" v="3742" actId="1036"/>
          <ac:spMkLst>
            <pc:docMk/>
            <pc:sldMk cId="4144051389" sldId="299"/>
            <ac:spMk id="14" creationId="{BB505340-AF67-0825-C623-6112F18D618C}"/>
          </ac:spMkLst>
        </pc:spChg>
        <pc:spChg chg="mod">
          <ac:chgData name="Ridhi Saraf" userId="ce4f9119-65ad-4535-86ee-b0e122925609" providerId="ADAL" clId="{56AB9583-4F49-4F71-9B9C-1B1B60B6EBE2}" dt="2024-10-06T12:44:51.824" v="3809" actId="1036"/>
          <ac:spMkLst>
            <pc:docMk/>
            <pc:sldMk cId="4144051389" sldId="299"/>
            <ac:spMk id="17" creationId="{6EFE1459-8D26-D889-E31D-2C6A34312F33}"/>
          </ac:spMkLst>
        </pc:spChg>
        <pc:spChg chg="mod">
          <ac:chgData name="Ridhi Saraf" userId="ce4f9119-65ad-4535-86ee-b0e122925609" providerId="ADAL" clId="{56AB9583-4F49-4F71-9B9C-1B1B60B6EBE2}" dt="2024-10-06T12:44:55.014" v="3812" actId="1036"/>
          <ac:spMkLst>
            <pc:docMk/>
            <pc:sldMk cId="4144051389" sldId="299"/>
            <ac:spMk id="19" creationId="{41ECDB8A-1CAC-C73D-9278-4592E0C90B6C}"/>
          </ac:spMkLst>
        </pc:spChg>
        <pc:spChg chg="mod">
          <ac:chgData name="Ridhi Saraf" userId="ce4f9119-65ad-4535-86ee-b0e122925609" providerId="ADAL" clId="{56AB9583-4F49-4F71-9B9C-1B1B60B6EBE2}" dt="2024-10-06T12:44:51.824" v="3809" actId="1036"/>
          <ac:spMkLst>
            <pc:docMk/>
            <pc:sldMk cId="4144051389" sldId="299"/>
            <ac:spMk id="20" creationId="{F7597FA7-A5F8-EDA6-0D1A-E4B447F9D2FF}"/>
          </ac:spMkLst>
        </pc:spChg>
        <pc:spChg chg="mod">
          <ac:chgData name="Ridhi Saraf" userId="ce4f9119-65ad-4535-86ee-b0e122925609" providerId="ADAL" clId="{56AB9583-4F49-4F71-9B9C-1B1B60B6EBE2}" dt="2024-10-06T12:44:55.014" v="3812" actId="1036"/>
          <ac:spMkLst>
            <pc:docMk/>
            <pc:sldMk cId="4144051389" sldId="299"/>
            <ac:spMk id="21" creationId="{38D720E7-EDD6-D7D1-2234-5BF4714087C9}"/>
          </ac:spMkLst>
        </pc:spChg>
        <pc:spChg chg="mod">
          <ac:chgData name="Ridhi Saraf" userId="ce4f9119-65ad-4535-86ee-b0e122925609" providerId="ADAL" clId="{56AB9583-4F49-4F71-9B9C-1B1B60B6EBE2}" dt="2024-10-06T12:44:47.947" v="3805" actId="1036"/>
          <ac:spMkLst>
            <pc:docMk/>
            <pc:sldMk cId="4144051389" sldId="299"/>
            <ac:spMk id="29" creationId="{F6BDBF3F-C141-9AC7-01BF-2B81ECC18FF3}"/>
          </ac:spMkLst>
        </pc:spChg>
        <pc:spChg chg="mod">
          <ac:chgData name="Ridhi Saraf" userId="ce4f9119-65ad-4535-86ee-b0e122925609" providerId="ADAL" clId="{56AB9583-4F49-4F71-9B9C-1B1B60B6EBE2}" dt="2024-10-06T12:44:47.947" v="3805" actId="1036"/>
          <ac:spMkLst>
            <pc:docMk/>
            <pc:sldMk cId="4144051389" sldId="299"/>
            <ac:spMk id="31" creationId="{97935C3C-FE05-83BD-E567-88EBBED77F4B}"/>
          </ac:spMkLst>
        </pc:spChg>
        <pc:spChg chg="mod">
          <ac:chgData name="Ridhi Saraf" userId="ce4f9119-65ad-4535-86ee-b0e122925609" providerId="ADAL" clId="{56AB9583-4F49-4F71-9B9C-1B1B60B6EBE2}" dt="2024-10-06T12:44:42.456" v="3794" actId="1036"/>
          <ac:spMkLst>
            <pc:docMk/>
            <pc:sldMk cId="4144051389" sldId="299"/>
            <ac:spMk id="33" creationId="{9A81EAB4-39C1-981D-F763-232691461B00}"/>
          </ac:spMkLst>
        </pc:spChg>
        <pc:spChg chg="mod">
          <ac:chgData name="Ridhi Saraf" userId="ce4f9119-65ad-4535-86ee-b0e122925609" providerId="ADAL" clId="{56AB9583-4F49-4F71-9B9C-1B1B60B6EBE2}" dt="2024-10-06T12:44:42.456" v="3794" actId="1036"/>
          <ac:spMkLst>
            <pc:docMk/>
            <pc:sldMk cId="4144051389" sldId="299"/>
            <ac:spMk id="35" creationId="{E12AF50A-21A0-886B-9BFC-EC7EE54AEA3C}"/>
          </ac:spMkLst>
        </pc:spChg>
        <pc:spChg chg="mod">
          <ac:chgData name="Ridhi Saraf" userId="ce4f9119-65ad-4535-86ee-b0e122925609" providerId="ADAL" clId="{56AB9583-4F49-4F71-9B9C-1B1B60B6EBE2}" dt="2024-10-06T12:42:49.474" v="3746" actId="1036"/>
          <ac:spMkLst>
            <pc:docMk/>
            <pc:sldMk cId="4144051389" sldId="299"/>
            <ac:spMk id="36" creationId="{CAD5166F-FF0B-475D-A354-87F0A34E71D7}"/>
          </ac:spMkLst>
        </pc:spChg>
        <pc:spChg chg="mod">
          <ac:chgData name="Ridhi Saraf" userId="ce4f9119-65ad-4535-86ee-b0e122925609" providerId="ADAL" clId="{56AB9583-4F49-4F71-9B9C-1B1B60B6EBE2}" dt="2024-10-06T12:42:49.474" v="3746" actId="1036"/>
          <ac:spMkLst>
            <pc:docMk/>
            <pc:sldMk cId="4144051389" sldId="299"/>
            <ac:spMk id="38" creationId="{C9FCFBC3-CA9A-8433-2F26-BE0624D8134B}"/>
          </ac:spMkLst>
        </pc:spChg>
        <pc:spChg chg="mod">
          <ac:chgData name="Ridhi Saraf" userId="ce4f9119-65ad-4535-86ee-b0e122925609" providerId="ADAL" clId="{56AB9583-4F49-4F71-9B9C-1B1B60B6EBE2}" dt="2024-10-06T08:01:03.045" v="9" actId="20577"/>
          <ac:spMkLst>
            <pc:docMk/>
            <pc:sldMk cId="4144051389" sldId="299"/>
            <ac:spMk id="53" creationId="{C26097C4-1E1E-D423-3A8F-EB24AC26BA8D}"/>
          </ac:spMkLst>
        </pc:spChg>
        <pc:picChg chg="add del mod">
          <ac:chgData name="Ridhi Saraf" userId="ce4f9119-65ad-4535-86ee-b0e122925609" providerId="ADAL" clId="{56AB9583-4F49-4F71-9B9C-1B1B60B6EBE2}" dt="2024-10-06T16:32:03.716" v="5339" actId="478"/>
          <ac:picMkLst>
            <pc:docMk/>
            <pc:sldMk cId="4144051389" sldId="299"/>
            <ac:picMk id="5" creationId="{552F6968-C318-BC6E-68F8-4E19045729B6}"/>
          </ac:picMkLst>
        </pc:picChg>
        <pc:picChg chg="mod">
          <ac:chgData name="Ridhi Saraf" userId="ce4f9119-65ad-4535-86ee-b0e122925609" providerId="ADAL" clId="{56AB9583-4F49-4F71-9B9C-1B1B60B6EBE2}" dt="2024-10-06T12:42:46.537" v="3742" actId="1036"/>
          <ac:picMkLst>
            <pc:docMk/>
            <pc:sldMk cId="4144051389" sldId="299"/>
            <ac:picMk id="8" creationId="{2EDACBD8-1D74-1EBB-F599-2DDDB9AAAC9D}"/>
          </ac:picMkLst>
        </pc:picChg>
        <pc:picChg chg="add del">
          <ac:chgData name="Ridhi Saraf" userId="ce4f9119-65ad-4535-86ee-b0e122925609" providerId="ADAL" clId="{56AB9583-4F49-4F71-9B9C-1B1B60B6EBE2}" dt="2024-10-06T12:45:45.828" v="3820" actId="478"/>
          <ac:picMkLst>
            <pc:docMk/>
            <pc:sldMk cId="4144051389" sldId="299"/>
            <ac:picMk id="9" creationId="{8215051F-CCD6-D217-93B2-08978E1935C3}"/>
          </ac:picMkLst>
        </pc:picChg>
        <pc:picChg chg="mod">
          <ac:chgData name="Ridhi Saraf" userId="ce4f9119-65ad-4535-86ee-b0e122925609" providerId="ADAL" clId="{56AB9583-4F49-4F71-9B9C-1B1B60B6EBE2}" dt="2024-10-06T12:42:46.537" v="3742" actId="1036"/>
          <ac:picMkLst>
            <pc:docMk/>
            <pc:sldMk cId="4144051389" sldId="299"/>
            <ac:picMk id="15" creationId="{F06AD7A6-55C1-F65C-FCE4-1037C601F1C1}"/>
          </ac:picMkLst>
        </pc:picChg>
        <pc:picChg chg="mod">
          <ac:chgData name="Ridhi Saraf" userId="ce4f9119-65ad-4535-86ee-b0e122925609" providerId="ADAL" clId="{56AB9583-4F49-4F71-9B9C-1B1B60B6EBE2}" dt="2024-10-06T12:44:55.014" v="3812" actId="1036"/>
          <ac:picMkLst>
            <pc:docMk/>
            <pc:sldMk cId="4144051389" sldId="299"/>
            <ac:picMk id="23" creationId="{8C50120E-EB79-948E-686F-31DEE7D1DFD9}"/>
          </ac:picMkLst>
        </pc:picChg>
        <pc:picChg chg="mod">
          <ac:chgData name="Ridhi Saraf" userId="ce4f9119-65ad-4535-86ee-b0e122925609" providerId="ADAL" clId="{56AB9583-4F49-4F71-9B9C-1B1B60B6EBE2}" dt="2024-10-06T12:42:46.537" v="3742" actId="1036"/>
          <ac:picMkLst>
            <pc:docMk/>
            <pc:sldMk cId="4144051389" sldId="299"/>
            <ac:picMk id="26" creationId="{FBCCB7D1-58E2-0C3F-FAD2-D7206BA4556B}"/>
          </ac:picMkLst>
        </pc:picChg>
        <pc:picChg chg="mod">
          <ac:chgData name="Ridhi Saraf" userId="ce4f9119-65ad-4535-86ee-b0e122925609" providerId="ADAL" clId="{56AB9583-4F49-4F71-9B9C-1B1B60B6EBE2}" dt="2024-10-06T12:42:49.474" v="3746" actId="1036"/>
          <ac:picMkLst>
            <pc:docMk/>
            <pc:sldMk cId="4144051389" sldId="299"/>
            <ac:picMk id="37" creationId="{AB3C8BBD-C169-4559-73F9-7BE9212BEE2C}"/>
          </ac:picMkLst>
        </pc:picChg>
        <pc:picChg chg="mod">
          <ac:chgData name="Ridhi Saraf" userId="ce4f9119-65ad-4535-86ee-b0e122925609" providerId="ADAL" clId="{56AB9583-4F49-4F71-9B9C-1B1B60B6EBE2}" dt="2024-10-06T12:44:47.947" v="3805" actId="1036"/>
          <ac:picMkLst>
            <pc:docMk/>
            <pc:sldMk cId="4144051389" sldId="299"/>
            <ac:picMk id="40" creationId="{6E623FF6-24E2-9C86-AC01-5D2C7D679628}"/>
          </ac:picMkLst>
        </pc:picChg>
        <pc:picChg chg="mod">
          <ac:chgData name="Ridhi Saraf" userId="ce4f9119-65ad-4535-86ee-b0e122925609" providerId="ADAL" clId="{56AB9583-4F49-4F71-9B9C-1B1B60B6EBE2}" dt="2024-10-06T12:44:42.456" v="3794" actId="1036"/>
          <ac:picMkLst>
            <pc:docMk/>
            <pc:sldMk cId="4144051389" sldId="299"/>
            <ac:picMk id="44" creationId="{80CD3C1E-9023-59C9-16FD-6AAC757CDE6B}"/>
          </ac:picMkLst>
        </pc:picChg>
        <pc:picChg chg="mod">
          <ac:chgData name="Ridhi Saraf" userId="ce4f9119-65ad-4535-86ee-b0e122925609" providerId="ADAL" clId="{56AB9583-4F49-4F71-9B9C-1B1B60B6EBE2}" dt="2024-10-06T12:44:47.947" v="3805" actId="1036"/>
          <ac:picMkLst>
            <pc:docMk/>
            <pc:sldMk cId="4144051389" sldId="299"/>
            <ac:picMk id="48" creationId="{C71A121B-5650-B20B-7A9E-B84BAA9D3527}"/>
          </ac:picMkLst>
        </pc:picChg>
        <pc:picChg chg="mod">
          <ac:chgData name="Ridhi Saraf" userId="ce4f9119-65ad-4535-86ee-b0e122925609" providerId="ADAL" clId="{56AB9583-4F49-4F71-9B9C-1B1B60B6EBE2}" dt="2024-10-06T12:44:42.456" v="3794" actId="1036"/>
          <ac:picMkLst>
            <pc:docMk/>
            <pc:sldMk cId="4144051389" sldId="299"/>
            <ac:picMk id="50" creationId="{555A4C63-3AC0-9B8F-1778-55DED16643BB}"/>
          </ac:picMkLst>
        </pc:picChg>
        <pc:picChg chg="add mod">
          <ac:chgData name="Ridhi Saraf" userId="ce4f9119-65ad-4535-86ee-b0e122925609" providerId="ADAL" clId="{56AB9583-4F49-4F71-9B9C-1B1B60B6EBE2}" dt="2024-10-06T12:48:03.341" v="3927" actId="1038"/>
          <ac:picMkLst>
            <pc:docMk/>
            <pc:sldMk cId="4144051389" sldId="299"/>
            <ac:picMk id="3076" creationId="{1A4FB489-0F88-D5D4-5DAF-7A9D69BAFBD7}"/>
          </ac:picMkLst>
        </pc:picChg>
        <pc:picChg chg="mod">
          <ac:chgData name="Ridhi Saraf" userId="ce4f9119-65ad-4535-86ee-b0e122925609" providerId="ADAL" clId="{56AB9583-4F49-4F71-9B9C-1B1B60B6EBE2}" dt="2024-10-06T12:44:51.824" v="3809" actId="1036"/>
          <ac:picMkLst>
            <pc:docMk/>
            <pc:sldMk cId="4144051389" sldId="299"/>
            <ac:picMk id="5128" creationId="{8BD63D52-0945-1FBD-3D30-2D1EC5FCE21D}"/>
          </ac:picMkLst>
        </pc:picChg>
        <pc:picChg chg="mod">
          <ac:chgData name="Ridhi Saraf" userId="ce4f9119-65ad-4535-86ee-b0e122925609" providerId="ADAL" clId="{56AB9583-4F49-4F71-9B9C-1B1B60B6EBE2}" dt="2024-10-06T12:44:55.014" v="3812" actId="1036"/>
          <ac:picMkLst>
            <pc:docMk/>
            <pc:sldMk cId="4144051389" sldId="299"/>
            <ac:picMk id="5132" creationId="{FB48F7A3-A49B-F63D-37CC-8B6ED7002BC8}"/>
          </ac:picMkLst>
        </pc:picChg>
        <pc:picChg chg="mod">
          <ac:chgData name="Ridhi Saraf" userId="ce4f9119-65ad-4535-86ee-b0e122925609" providerId="ADAL" clId="{56AB9583-4F49-4F71-9B9C-1B1B60B6EBE2}" dt="2024-10-06T12:44:51.824" v="3809" actId="1036"/>
          <ac:picMkLst>
            <pc:docMk/>
            <pc:sldMk cId="4144051389" sldId="299"/>
            <ac:picMk id="5134" creationId="{48FD377F-0BAD-E36E-0C18-6F460980310C}"/>
          </ac:picMkLst>
        </pc:picChg>
      </pc:sldChg>
      <pc:sldChg chg="modSp del mod ord">
        <pc:chgData name="Ridhi Saraf" userId="ce4f9119-65ad-4535-86ee-b0e122925609" providerId="ADAL" clId="{56AB9583-4F49-4F71-9B9C-1B1B60B6EBE2}" dt="2024-10-06T12:28:01.677" v="3095" actId="47"/>
        <pc:sldMkLst>
          <pc:docMk/>
          <pc:sldMk cId="1313665316" sldId="300"/>
        </pc:sldMkLst>
        <pc:spChg chg="mod">
          <ac:chgData name="Ridhi Saraf" userId="ce4f9119-65ad-4535-86ee-b0e122925609" providerId="ADAL" clId="{56AB9583-4F49-4F71-9B9C-1B1B60B6EBE2}" dt="2024-10-06T10:22:53.293" v="1199" actId="20577"/>
          <ac:spMkLst>
            <pc:docMk/>
            <pc:sldMk cId="1313665316" sldId="300"/>
            <ac:spMk id="5" creationId="{6433445B-A87A-6DFF-891B-09752C414198}"/>
          </ac:spMkLst>
        </pc:spChg>
        <pc:spChg chg="mod">
          <ac:chgData name="Ridhi Saraf" userId="ce4f9119-65ad-4535-86ee-b0e122925609" providerId="ADAL" clId="{56AB9583-4F49-4F71-9B9C-1B1B60B6EBE2}" dt="2024-10-06T10:22:45.743" v="1194" actId="403"/>
          <ac:spMkLst>
            <pc:docMk/>
            <pc:sldMk cId="1313665316" sldId="300"/>
            <ac:spMk id="9" creationId="{2EAA195F-79AB-69A7-D4A1-46656936A92B}"/>
          </ac:spMkLst>
        </pc:spChg>
        <pc:spChg chg="mod">
          <ac:chgData name="Ridhi Saraf" userId="ce4f9119-65ad-4535-86ee-b0e122925609" providerId="ADAL" clId="{56AB9583-4F49-4F71-9B9C-1B1B60B6EBE2}" dt="2024-10-06T10:22:56.365" v="1204" actId="20577"/>
          <ac:spMkLst>
            <pc:docMk/>
            <pc:sldMk cId="1313665316" sldId="300"/>
            <ac:spMk id="10" creationId="{0364CC6A-3516-0960-B1E8-E9648E674C62}"/>
          </ac:spMkLst>
        </pc:spChg>
        <pc:spChg chg="mod">
          <ac:chgData name="Ridhi Saraf" userId="ce4f9119-65ad-4535-86ee-b0e122925609" providerId="ADAL" clId="{56AB9583-4F49-4F71-9B9C-1B1B60B6EBE2}" dt="2024-10-06T10:24:47.105" v="1435" actId="403"/>
          <ac:spMkLst>
            <pc:docMk/>
            <pc:sldMk cId="1313665316" sldId="300"/>
            <ac:spMk id="11" creationId="{5E65C092-7C16-5D04-AC3D-0492327AC1DA}"/>
          </ac:spMkLst>
        </pc:spChg>
        <pc:spChg chg="mod">
          <ac:chgData name="Ridhi Saraf" userId="ce4f9119-65ad-4535-86ee-b0e122925609" providerId="ADAL" clId="{56AB9583-4F49-4F71-9B9C-1B1B60B6EBE2}" dt="2024-10-06T10:23:52.024" v="1335" actId="6549"/>
          <ac:spMkLst>
            <pc:docMk/>
            <pc:sldMk cId="1313665316" sldId="300"/>
            <ac:spMk id="12" creationId="{AC2F4B38-EA4C-C2D4-E5AE-6796A665B3D0}"/>
          </ac:spMkLst>
        </pc:spChg>
        <pc:spChg chg="mod">
          <ac:chgData name="Ridhi Saraf" userId="ce4f9119-65ad-4535-86ee-b0e122925609" providerId="ADAL" clId="{56AB9583-4F49-4F71-9B9C-1B1B60B6EBE2}" dt="2024-10-06T10:23:00.916" v="1213" actId="6549"/>
          <ac:spMkLst>
            <pc:docMk/>
            <pc:sldMk cId="1313665316" sldId="300"/>
            <ac:spMk id="17" creationId="{6369AFA4-2683-C9D2-3E29-E8DFF13A715E}"/>
          </ac:spMkLst>
        </pc:spChg>
        <pc:spChg chg="mod">
          <ac:chgData name="Ridhi Saraf" userId="ce4f9119-65ad-4535-86ee-b0e122925609" providerId="ADAL" clId="{56AB9583-4F49-4F71-9B9C-1B1B60B6EBE2}" dt="2024-10-06T10:24:19.610" v="1341" actId="120"/>
          <ac:spMkLst>
            <pc:docMk/>
            <pc:sldMk cId="1313665316" sldId="300"/>
            <ac:spMk id="18" creationId="{D6A10278-2F4A-44FE-6963-46C45AB9765F}"/>
          </ac:spMkLst>
        </pc:spChg>
        <pc:spChg chg="mod">
          <ac:chgData name="Ridhi Saraf" userId="ce4f9119-65ad-4535-86ee-b0e122925609" providerId="ADAL" clId="{56AB9583-4F49-4F71-9B9C-1B1B60B6EBE2}" dt="2024-10-06T10:23:03.776" v="1218" actId="20577"/>
          <ac:spMkLst>
            <pc:docMk/>
            <pc:sldMk cId="1313665316" sldId="300"/>
            <ac:spMk id="20" creationId="{FE75764F-81A4-6501-B6AD-704D76035E98}"/>
          </ac:spMkLst>
        </pc:spChg>
        <pc:spChg chg="mod">
          <ac:chgData name="Ridhi Saraf" userId="ce4f9119-65ad-4535-86ee-b0e122925609" providerId="ADAL" clId="{56AB9583-4F49-4F71-9B9C-1B1B60B6EBE2}" dt="2024-10-06T10:25:15.444" v="1441" actId="403"/>
          <ac:spMkLst>
            <pc:docMk/>
            <pc:sldMk cId="1313665316" sldId="300"/>
            <ac:spMk id="28" creationId="{B5A120B6-BA73-C6CF-622C-C7D28FB7C715}"/>
          </ac:spMkLst>
        </pc:spChg>
        <pc:spChg chg="mod">
          <ac:chgData name="Ridhi Saraf" userId="ce4f9119-65ad-4535-86ee-b0e122925609" providerId="ADAL" clId="{56AB9583-4F49-4F71-9B9C-1B1B60B6EBE2}" dt="2024-10-06T10:18:13.335" v="1067" actId="14100"/>
          <ac:spMkLst>
            <pc:docMk/>
            <pc:sldMk cId="1313665316" sldId="300"/>
            <ac:spMk id="37" creationId="{7CD6B266-5D46-513A-F368-393D9674172C}"/>
          </ac:spMkLst>
        </pc:spChg>
        <pc:spChg chg="mod">
          <ac:chgData name="Ridhi Saraf" userId="ce4f9119-65ad-4535-86ee-b0e122925609" providerId="ADAL" clId="{56AB9583-4F49-4F71-9B9C-1B1B60B6EBE2}" dt="2024-10-06T10:18:41.190" v="1079" actId="1037"/>
          <ac:spMkLst>
            <pc:docMk/>
            <pc:sldMk cId="1313665316" sldId="300"/>
            <ac:spMk id="40" creationId="{B3B3F99E-73AD-C929-B243-E5A4540387EB}"/>
          </ac:spMkLst>
        </pc:spChg>
        <pc:spChg chg="mod">
          <ac:chgData name="Ridhi Saraf" userId="ce4f9119-65ad-4535-86ee-b0e122925609" providerId="ADAL" clId="{56AB9583-4F49-4F71-9B9C-1B1B60B6EBE2}" dt="2024-10-06T10:18:47.614" v="1087" actId="1038"/>
          <ac:spMkLst>
            <pc:docMk/>
            <pc:sldMk cId="1313665316" sldId="300"/>
            <ac:spMk id="42" creationId="{8536DAA0-67D7-8A12-43DC-9EE62E274C22}"/>
          </ac:spMkLst>
        </pc:spChg>
        <pc:spChg chg="mod">
          <ac:chgData name="Ridhi Saraf" userId="ce4f9119-65ad-4535-86ee-b0e122925609" providerId="ADAL" clId="{56AB9583-4F49-4F71-9B9C-1B1B60B6EBE2}" dt="2024-10-06T10:18:55.030" v="1098" actId="1037"/>
          <ac:spMkLst>
            <pc:docMk/>
            <pc:sldMk cId="1313665316" sldId="300"/>
            <ac:spMk id="46" creationId="{A4BC209C-6EA2-1146-4A34-DE6B020FAF50}"/>
          </ac:spMkLst>
        </pc:spChg>
        <pc:spChg chg="mod">
          <ac:chgData name="Ridhi Saraf" userId="ce4f9119-65ad-4535-86ee-b0e122925609" providerId="ADAL" clId="{56AB9583-4F49-4F71-9B9C-1B1B60B6EBE2}" dt="2024-10-06T12:23:10.272" v="2946" actId="1076"/>
          <ac:spMkLst>
            <pc:docMk/>
            <pc:sldMk cId="1313665316" sldId="300"/>
            <ac:spMk id="53" creationId="{B4E337E1-1556-8F99-C6F0-3106267199EC}"/>
          </ac:spMkLst>
        </pc:spChg>
        <pc:spChg chg="mod">
          <ac:chgData name="Ridhi Saraf" userId="ce4f9119-65ad-4535-86ee-b0e122925609" providerId="ADAL" clId="{56AB9583-4F49-4F71-9B9C-1B1B60B6EBE2}" dt="2024-10-06T10:18:58.991" v="1101" actId="1038"/>
          <ac:spMkLst>
            <pc:docMk/>
            <pc:sldMk cId="1313665316" sldId="300"/>
            <ac:spMk id="54" creationId="{7F3FFDB3-E422-68FC-7FF4-C207587B1372}"/>
          </ac:spMkLst>
        </pc:spChg>
      </pc:sldChg>
      <pc:sldChg chg="addSp delSp modSp mod modTransition">
        <pc:chgData name="Ridhi Saraf" userId="ce4f9119-65ad-4535-86ee-b0e122925609" providerId="ADAL" clId="{56AB9583-4F49-4F71-9B9C-1B1B60B6EBE2}" dt="2024-10-06T18:43:52.966" v="6718"/>
        <pc:sldMkLst>
          <pc:docMk/>
          <pc:sldMk cId="3924895444" sldId="301"/>
        </pc:sldMkLst>
        <pc:spChg chg="mod">
          <ac:chgData name="Ridhi Saraf" userId="ce4f9119-65ad-4535-86ee-b0e122925609" providerId="ADAL" clId="{56AB9583-4F49-4F71-9B9C-1B1B60B6EBE2}" dt="2024-10-06T10:15:18.451" v="1037" actId="1035"/>
          <ac:spMkLst>
            <pc:docMk/>
            <pc:sldMk cId="3924895444" sldId="301"/>
            <ac:spMk id="6" creationId="{EF1E1738-D3D2-D7E4-0AD3-0717EC32DC2D}"/>
          </ac:spMkLst>
        </pc:spChg>
        <pc:spChg chg="del">
          <ac:chgData name="Ridhi Saraf" userId="ce4f9119-65ad-4535-86ee-b0e122925609" providerId="ADAL" clId="{56AB9583-4F49-4F71-9B9C-1B1B60B6EBE2}" dt="2024-10-06T09:54:58.842" v="868" actId="478"/>
          <ac:spMkLst>
            <pc:docMk/>
            <pc:sldMk cId="3924895444" sldId="301"/>
            <ac:spMk id="7" creationId="{E6DC13CB-6493-C269-8C1B-9866B1C73AA9}"/>
          </ac:spMkLst>
        </pc:spChg>
        <pc:spChg chg="mod">
          <ac:chgData name="Ridhi Saraf" userId="ce4f9119-65ad-4535-86ee-b0e122925609" providerId="ADAL" clId="{56AB9583-4F49-4F71-9B9C-1B1B60B6EBE2}" dt="2024-10-06T10:14:33.093" v="1035" actId="1038"/>
          <ac:spMkLst>
            <pc:docMk/>
            <pc:sldMk cId="3924895444" sldId="301"/>
            <ac:spMk id="8" creationId="{6030F04A-4A8C-081B-C195-FD69D9042DAD}"/>
          </ac:spMkLst>
        </pc:spChg>
        <pc:spChg chg="mod">
          <ac:chgData name="Ridhi Saraf" userId="ce4f9119-65ad-4535-86ee-b0e122925609" providerId="ADAL" clId="{56AB9583-4F49-4F71-9B9C-1B1B60B6EBE2}" dt="2024-10-06T09:51:24.471" v="649" actId="1036"/>
          <ac:spMkLst>
            <pc:docMk/>
            <pc:sldMk cId="3924895444" sldId="301"/>
            <ac:spMk id="9" creationId="{673D0A4E-997E-86AB-B426-2A654406B78C}"/>
          </ac:spMkLst>
        </pc:spChg>
        <pc:spChg chg="mod">
          <ac:chgData name="Ridhi Saraf" userId="ce4f9119-65ad-4535-86ee-b0e122925609" providerId="ADAL" clId="{56AB9583-4F49-4F71-9B9C-1B1B60B6EBE2}" dt="2024-10-06T10:05:40.610" v="910" actId="113"/>
          <ac:spMkLst>
            <pc:docMk/>
            <pc:sldMk cId="3924895444" sldId="301"/>
            <ac:spMk id="14" creationId="{4A19EF7B-D154-2301-FE9B-CBF562715096}"/>
          </ac:spMkLst>
        </pc:spChg>
        <pc:spChg chg="mod">
          <ac:chgData name="Ridhi Saraf" userId="ce4f9119-65ad-4535-86ee-b0e122925609" providerId="ADAL" clId="{56AB9583-4F49-4F71-9B9C-1B1B60B6EBE2}" dt="2024-10-06T10:06:42.118" v="951" actId="1036"/>
          <ac:spMkLst>
            <pc:docMk/>
            <pc:sldMk cId="3924895444" sldId="301"/>
            <ac:spMk id="18" creationId="{DCE36ED2-494F-35E0-F2E8-5F52EB08AB92}"/>
          </ac:spMkLst>
        </pc:spChg>
        <pc:spChg chg="mod">
          <ac:chgData name="Ridhi Saraf" userId="ce4f9119-65ad-4535-86ee-b0e122925609" providerId="ADAL" clId="{56AB9583-4F49-4F71-9B9C-1B1B60B6EBE2}" dt="2024-10-06T09:51:24.471" v="649" actId="1036"/>
          <ac:spMkLst>
            <pc:docMk/>
            <pc:sldMk cId="3924895444" sldId="301"/>
            <ac:spMk id="21" creationId="{92981DE0-D085-3384-86F9-03AFBA5CEB5A}"/>
          </ac:spMkLst>
        </pc:spChg>
        <pc:spChg chg="mod">
          <ac:chgData name="Ridhi Saraf" userId="ce4f9119-65ad-4535-86ee-b0e122925609" providerId="ADAL" clId="{56AB9583-4F49-4F71-9B9C-1B1B60B6EBE2}" dt="2024-10-06T10:05:44.541" v="911" actId="113"/>
          <ac:spMkLst>
            <pc:docMk/>
            <pc:sldMk cId="3924895444" sldId="301"/>
            <ac:spMk id="24" creationId="{939445CF-1F50-A48C-9391-94A86B06554E}"/>
          </ac:spMkLst>
        </pc:spChg>
        <pc:spChg chg="mod">
          <ac:chgData name="Ridhi Saraf" userId="ce4f9119-65ad-4535-86ee-b0e122925609" providerId="ADAL" clId="{56AB9583-4F49-4F71-9B9C-1B1B60B6EBE2}" dt="2024-10-06T10:11:47.584" v="978" actId="1037"/>
          <ac:spMkLst>
            <pc:docMk/>
            <pc:sldMk cId="3924895444" sldId="301"/>
            <ac:spMk id="30" creationId="{4E34D24F-1159-A3BE-A2EF-148132087944}"/>
          </ac:spMkLst>
        </pc:spChg>
        <pc:spChg chg="mod">
          <ac:chgData name="Ridhi Saraf" userId="ce4f9119-65ad-4535-86ee-b0e122925609" providerId="ADAL" clId="{56AB9583-4F49-4F71-9B9C-1B1B60B6EBE2}" dt="2024-10-06T09:51:24.471" v="649" actId="1036"/>
          <ac:spMkLst>
            <pc:docMk/>
            <pc:sldMk cId="3924895444" sldId="301"/>
            <ac:spMk id="32" creationId="{016BCBF1-AE4C-2256-36E7-68A3FF10F4E2}"/>
          </ac:spMkLst>
        </pc:spChg>
        <pc:spChg chg="mod">
          <ac:chgData name="Ridhi Saraf" userId="ce4f9119-65ad-4535-86ee-b0e122925609" providerId="ADAL" clId="{56AB9583-4F49-4F71-9B9C-1B1B60B6EBE2}" dt="2024-10-06T09:51:36.302" v="650" actId="1076"/>
          <ac:spMkLst>
            <pc:docMk/>
            <pc:sldMk cId="3924895444" sldId="301"/>
            <ac:spMk id="33" creationId="{E0F5B393-921D-4927-11DD-7D8FEE93C9F2}"/>
          </ac:spMkLst>
        </pc:spChg>
        <pc:spChg chg="mod">
          <ac:chgData name="Ridhi Saraf" userId="ce4f9119-65ad-4535-86ee-b0e122925609" providerId="ADAL" clId="{56AB9583-4F49-4F71-9B9C-1B1B60B6EBE2}" dt="2024-10-06T09:46:05.713" v="398" actId="1037"/>
          <ac:spMkLst>
            <pc:docMk/>
            <pc:sldMk cId="3924895444" sldId="301"/>
            <ac:spMk id="36" creationId="{0E9F9189-BE33-53FC-E46D-875FF96AC697}"/>
          </ac:spMkLst>
        </pc:spChg>
        <pc:spChg chg="mod">
          <ac:chgData name="Ridhi Saraf" userId="ce4f9119-65ad-4535-86ee-b0e122925609" providerId="ADAL" clId="{56AB9583-4F49-4F71-9B9C-1B1B60B6EBE2}" dt="2024-10-06T09:46:27.430" v="406" actId="1076"/>
          <ac:spMkLst>
            <pc:docMk/>
            <pc:sldMk cId="3924895444" sldId="301"/>
            <ac:spMk id="38" creationId="{84829C02-A854-AE61-0205-2B5172A6E150}"/>
          </ac:spMkLst>
        </pc:spChg>
        <pc:spChg chg="mod">
          <ac:chgData name="Ridhi Saraf" userId="ce4f9119-65ad-4535-86ee-b0e122925609" providerId="ADAL" clId="{56AB9583-4F49-4F71-9B9C-1B1B60B6EBE2}" dt="2024-10-06T10:14:22.512" v="1016" actId="1037"/>
          <ac:spMkLst>
            <pc:docMk/>
            <pc:sldMk cId="3924895444" sldId="301"/>
            <ac:spMk id="39" creationId="{E6EF4D20-A69E-C00E-CD5A-5B85ADA57A4F}"/>
          </ac:spMkLst>
        </pc:spChg>
        <pc:spChg chg="mod">
          <ac:chgData name="Ridhi Saraf" userId="ce4f9119-65ad-4535-86ee-b0e122925609" providerId="ADAL" clId="{56AB9583-4F49-4F71-9B9C-1B1B60B6EBE2}" dt="2024-10-06T10:14:22.512" v="1016" actId="1037"/>
          <ac:spMkLst>
            <pc:docMk/>
            <pc:sldMk cId="3924895444" sldId="301"/>
            <ac:spMk id="40" creationId="{F4E6A29D-E558-5C1F-636D-8F8AB9C5448F}"/>
          </ac:spMkLst>
        </pc:spChg>
        <pc:spChg chg="mod">
          <ac:chgData name="Ridhi Saraf" userId="ce4f9119-65ad-4535-86ee-b0e122925609" providerId="ADAL" clId="{56AB9583-4F49-4F71-9B9C-1B1B60B6EBE2}" dt="2024-10-06T09:51:24.471" v="649" actId="1036"/>
          <ac:spMkLst>
            <pc:docMk/>
            <pc:sldMk cId="3924895444" sldId="301"/>
            <ac:spMk id="44" creationId="{0DF6EC72-4DE0-7B5C-D717-35BF7B371B1D}"/>
          </ac:spMkLst>
        </pc:spChg>
        <pc:spChg chg="mod">
          <ac:chgData name="Ridhi Saraf" userId="ce4f9119-65ad-4535-86ee-b0e122925609" providerId="ADAL" clId="{56AB9583-4F49-4F71-9B9C-1B1B60B6EBE2}" dt="2024-10-06T10:05:50.715" v="912" actId="113"/>
          <ac:spMkLst>
            <pc:docMk/>
            <pc:sldMk cId="3924895444" sldId="301"/>
            <ac:spMk id="46" creationId="{D212DED5-8CC4-CDB6-04D0-EE5F7C9BE538}"/>
          </ac:spMkLst>
        </pc:spChg>
        <pc:spChg chg="mod">
          <ac:chgData name="Ridhi Saraf" userId="ce4f9119-65ad-4535-86ee-b0e122925609" providerId="ADAL" clId="{56AB9583-4F49-4F71-9B9C-1B1B60B6EBE2}" dt="2024-10-06T09:51:24.471" v="649" actId="1036"/>
          <ac:spMkLst>
            <pc:docMk/>
            <pc:sldMk cId="3924895444" sldId="301"/>
            <ac:spMk id="47" creationId="{1C250874-9BD5-61EB-DE30-DD68EBE66E46}"/>
          </ac:spMkLst>
        </pc:spChg>
        <pc:spChg chg="mod">
          <ac:chgData name="Ridhi Saraf" userId="ce4f9119-65ad-4535-86ee-b0e122925609" providerId="ADAL" clId="{56AB9583-4F49-4F71-9B9C-1B1B60B6EBE2}" dt="2024-10-06T09:51:24.471" v="649" actId="1036"/>
          <ac:spMkLst>
            <pc:docMk/>
            <pc:sldMk cId="3924895444" sldId="301"/>
            <ac:spMk id="48" creationId="{2FC6E639-2FAC-F2E5-F6FC-062CF196D21A}"/>
          </ac:spMkLst>
        </pc:spChg>
        <pc:spChg chg="mod topLvl">
          <ac:chgData name="Ridhi Saraf" userId="ce4f9119-65ad-4535-86ee-b0e122925609" providerId="ADAL" clId="{56AB9583-4F49-4F71-9B9C-1B1B60B6EBE2}" dt="2024-10-06T09:46:12.568" v="403" actId="404"/>
          <ac:spMkLst>
            <pc:docMk/>
            <pc:sldMk cId="3924895444" sldId="301"/>
            <ac:spMk id="49" creationId="{09010421-ADFE-24FD-D775-832661039DEC}"/>
          </ac:spMkLst>
        </pc:spChg>
        <pc:spChg chg="mod topLvl">
          <ac:chgData name="Ridhi Saraf" userId="ce4f9119-65ad-4535-86ee-b0e122925609" providerId="ADAL" clId="{56AB9583-4F49-4F71-9B9C-1B1B60B6EBE2}" dt="2024-10-06T09:45:40.101" v="361" actId="165"/>
          <ac:spMkLst>
            <pc:docMk/>
            <pc:sldMk cId="3924895444" sldId="301"/>
            <ac:spMk id="50" creationId="{AF09C6E0-2044-7A90-3531-3D4C27BCDE63}"/>
          </ac:spMkLst>
        </pc:spChg>
        <pc:spChg chg="mod topLvl">
          <ac:chgData name="Ridhi Saraf" userId="ce4f9119-65ad-4535-86ee-b0e122925609" providerId="ADAL" clId="{56AB9583-4F49-4F71-9B9C-1B1B60B6EBE2}" dt="2024-10-06T10:06:37.623" v="939" actId="1036"/>
          <ac:spMkLst>
            <pc:docMk/>
            <pc:sldMk cId="3924895444" sldId="301"/>
            <ac:spMk id="51" creationId="{5725A014-B614-E7A7-AFE1-D593B9903EF5}"/>
          </ac:spMkLst>
        </pc:spChg>
        <pc:spChg chg="mod topLvl">
          <ac:chgData name="Ridhi Saraf" userId="ce4f9119-65ad-4535-86ee-b0e122925609" providerId="ADAL" clId="{56AB9583-4F49-4F71-9B9C-1B1B60B6EBE2}" dt="2024-10-06T10:06:37.623" v="939" actId="1036"/>
          <ac:spMkLst>
            <pc:docMk/>
            <pc:sldMk cId="3924895444" sldId="301"/>
            <ac:spMk id="52" creationId="{1E7ABA51-464D-F4A9-04DE-E99775A86DCE}"/>
          </ac:spMkLst>
        </pc:spChg>
        <pc:spChg chg="mod topLvl">
          <ac:chgData name="Ridhi Saraf" userId="ce4f9119-65ad-4535-86ee-b0e122925609" providerId="ADAL" clId="{56AB9583-4F49-4F71-9B9C-1B1B60B6EBE2}" dt="2024-10-06T10:06:32.210" v="926" actId="1036"/>
          <ac:spMkLst>
            <pc:docMk/>
            <pc:sldMk cId="3924895444" sldId="301"/>
            <ac:spMk id="53" creationId="{D97EF417-4C4D-99D9-A181-242EDB250430}"/>
          </ac:spMkLst>
        </pc:spChg>
        <pc:spChg chg="mod topLvl">
          <ac:chgData name="Ridhi Saraf" userId="ce4f9119-65ad-4535-86ee-b0e122925609" providerId="ADAL" clId="{56AB9583-4F49-4F71-9B9C-1B1B60B6EBE2}" dt="2024-10-06T10:06:32.210" v="926" actId="1036"/>
          <ac:spMkLst>
            <pc:docMk/>
            <pc:sldMk cId="3924895444" sldId="301"/>
            <ac:spMk id="54" creationId="{838CC2F1-331C-D0F5-FC2F-381F1B70B765}"/>
          </ac:spMkLst>
        </pc:spChg>
        <pc:spChg chg="mod topLvl">
          <ac:chgData name="Ridhi Saraf" userId="ce4f9119-65ad-4535-86ee-b0e122925609" providerId="ADAL" clId="{56AB9583-4F49-4F71-9B9C-1B1B60B6EBE2}" dt="2024-10-06T09:47:58.049" v="444" actId="164"/>
          <ac:spMkLst>
            <pc:docMk/>
            <pc:sldMk cId="3924895444" sldId="301"/>
            <ac:spMk id="56" creationId="{4947EBC7-FC9D-512E-B442-9E65D0F8602A}"/>
          </ac:spMkLst>
        </pc:spChg>
        <pc:spChg chg="mod topLvl">
          <ac:chgData name="Ridhi Saraf" userId="ce4f9119-65ad-4535-86ee-b0e122925609" providerId="ADAL" clId="{56AB9583-4F49-4F71-9B9C-1B1B60B6EBE2}" dt="2024-10-06T09:47:58.049" v="444" actId="164"/>
          <ac:spMkLst>
            <pc:docMk/>
            <pc:sldMk cId="3924895444" sldId="301"/>
            <ac:spMk id="61" creationId="{0FE85106-E7C5-CA38-348E-2BF7A9528D52}"/>
          </ac:spMkLst>
        </pc:spChg>
        <pc:spChg chg="mod topLvl">
          <ac:chgData name="Ridhi Saraf" userId="ce4f9119-65ad-4535-86ee-b0e122925609" providerId="ADAL" clId="{56AB9583-4F49-4F71-9B9C-1B1B60B6EBE2}" dt="2024-10-06T09:47:58.049" v="444" actId="164"/>
          <ac:spMkLst>
            <pc:docMk/>
            <pc:sldMk cId="3924895444" sldId="301"/>
            <ac:spMk id="62" creationId="{2C33FB9C-ECF4-14AE-02E4-58B5A8E3A277}"/>
          </ac:spMkLst>
        </pc:spChg>
        <pc:spChg chg="mod topLvl">
          <ac:chgData name="Ridhi Saraf" userId="ce4f9119-65ad-4535-86ee-b0e122925609" providerId="ADAL" clId="{56AB9583-4F49-4F71-9B9C-1B1B60B6EBE2}" dt="2024-10-06T09:47:58.049" v="444" actId="164"/>
          <ac:spMkLst>
            <pc:docMk/>
            <pc:sldMk cId="3924895444" sldId="301"/>
            <ac:spMk id="63" creationId="{FC06C88A-F3B7-75DE-A28A-0B8875838C28}"/>
          </ac:spMkLst>
        </pc:spChg>
        <pc:spChg chg="mod topLvl">
          <ac:chgData name="Ridhi Saraf" userId="ce4f9119-65ad-4535-86ee-b0e122925609" providerId="ADAL" clId="{56AB9583-4F49-4F71-9B9C-1B1B60B6EBE2}" dt="2024-10-06T09:47:58.049" v="444" actId="164"/>
          <ac:spMkLst>
            <pc:docMk/>
            <pc:sldMk cId="3924895444" sldId="301"/>
            <ac:spMk id="64" creationId="{2B0E523D-948D-CD83-D7D1-AD9FECBBC7D1}"/>
          </ac:spMkLst>
        </pc:spChg>
        <pc:spChg chg="mod topLvl">
          <ac:chgData name="Ridhi Saraf" userId="ce4f9119-65ad-4535-86ee-b0e122925609" providerId="ADAL" clId="{56AB9583-4F49-4F71-9B9C-1B1B60B6EBE2}" dt="2024-10-06T09:47:58.049" v="444" actId="164"/>
          <ac:spMkLst>
            <pc:docMk/>
            <pc:sldMk cId="3924895444" sldId="301"/>
            <ac:spMk id="65" creationId="{E6EFC4E2-FA26-D9AC-3BAB-FA87D0EFD91D}"/>
          </ac:spMkLst>
        </pc:spChg>
        <pc:spChg chg="mod topLvl">
          <ac:chgData name="Ridhi Saraf" userId="ce4f9119-65ad-4535-86ee-b0e122925609" providerId="ADAL" clId="{56AB9583-4F49-4F71-9B9C-1B1B60B6EBE2}" dt="2024-10-06T09:47:58.049" v="444" actId="164"/>
          <ac:spMkLst>
            <pc:docMk/>
            <pc:sldMk cId="3924895444" sldId="301"/>
            <ac:spMk id="66" creationId="{B9C4BC9F-A462-4E8A-8EAE-9BD84BDBFA32}"/>
          </ac:spMkLst>
        </pc:spChg>
        <pc:spChg chg="mod topLvl">
          <ac:chgData name="Ridhi Saraf" userId="ce4f9119-65ad-4535-86ee-b0e122925609" providerId="ADAL" clId="{56AB9583-4F49-4F71-9B9C-1B1B60B6EBE2}" dt="2024-10-06T09:47:58.049" v="444" actId="164"/>
          <ac:spMkLst>
            <pc:docMk/>
            <pc:sldMk cId="3924895444" sldId="301"/>
            <ac:spMk id="67" creationId="{FBEB7312-2203-5979-1B0B-EDE3AFE55C1A}"/>
          </ac:spMkLst>
        </pc:spChg>
        <pc:spChg chg="mod topLvl">
          <ac:chgData name="Ridhi Saraf" userId="ce4f9119-65ad-4535-86ee-b0e122925609" providerId="ADAL" clId="{56AB9583-4F49-4F71-9B9C-1B1B60B6EBE2}" dt="2024-10-06T09:47:58.049" v="444" actId="164"/>
          <ac:spMkLst>
            <pc:docMk/>
            <pc:sldMk cId="3924895444" sldId="301"/>
            <ac:spMk id="68" creationId="{D45F78E6-FA55-A20E-4823-21E38A18FA2E}"/>
          </ac:spMkLst>
        </pc:spChg>
        <pc:spChg chg="mod topLvl">
          <ac:chgData name="Ridhi Saraf" userId="ce4f9119-65ad-4535-86ee-b0e122925609" providerId="ADAL" clId="{56AB9583-4F49-4F71-9B9C-1B1B60B6EBE2}" dt="2024-10-06T09:47:58.049" v="444" actId="164"/>
          <ac:spMkLst>
            <pc:docMk/>
            <pc:sldMk cId="3924895444" sldId="301"/>
            <ac:spMk id="69" creationId="{2335FD4F-BAC5-8605-642B-1CC4EF537EB8}"/>
          </ac:spMkLst>
        </pc:spChg>
        <pc:grpChg chg="del">
          <ac:chgData name="Ridhi Saraf" userId="ce4f9119-65ad-4535-86ee-b0e122925609" providerId="ADAL" clId="{56AB9583-4F49-4F71-9B9C-1B1B60B6EBE2}" dt="2024-10-06T10:00:04.026" v="889" actId="478"/>
          <ac:grpSpMkLst>
            <pc:docMk/>
            <pc:sldMk cId="3924895444" sldId="301"/>
            <ac:grpSpMk id="22" creationId="{D7D5517D-65E2-7166-180F-AB0F8A11592A}"/>
          </ac:grpSpMkLst>
        </pc:grpChg>
        <pc:grpChg chg="del">
          <ac:chgData name="Ridhi Saraf" userId="ce4f9119-65ad-4535-86ee-b0e122925609" providerId="ADAL" clId="{56AB9583-4F49-4F71-9B9C-1B1B60B6EBE2}" dt="2024-10-06T09:44:27.294" v="350" actId="478"/>
          <ac:grpSpMkLst>
            <pc:docMk/>
            <pc:sldMk cId="3924895444" sldId="301"/>
            <ac:grpSpMk id="27" creationId="{5EE09BFF-C413-374E-F22A-A0EF5F223A84}"/>
          </ac:grpSpMkLst>
        </pc:grpChg>
        <pc:grpChg chg="mod">
          <ac:chgData name="Ridhi Saraf" userId="ce4f9119-65ad-4535-86ee-b0e122925609" providerId="ADAL" clId="{56AB9583-4F49-4F71-9B9C-1B1B60B6EBE2}" dt="2024-10-06T10:12:05.424" v="992" actId="1036"/>
          <ac:grpSpMkLst>
            <pc:docMk/>
            <pc:sldMk cId="3924895444" sldId="301"/>
            <ac:grpSpMk id="35" creationId="{97580B7B-6265-E067-E456-31078D9DB6CA}"/>
          </ac:grpSpMkLst>
        </pc:grpChg>
        <pc:grpChg chg="del mod">
          <ac:chgData name="Ridhi Saraf" userId="ce4f9119-65ad-4535-86ee-b0e122925609" providerId="ADAL" clId="{56AB9583-4F49-4F71-9B9C-1B1B60B6EBE2}" dt="2024-10-06T09:45:40.101" v="361" actId="165"/>
          <ac:grpSpMkLst>
            <pc:docMk/>
            <pc:sldMk cId="3924895444" sldId="301"/>
            <ac:grpSpMk id="45" creationId="{57C3EF90-EF87-1B36-1929-F9856D35A97F}"/>
          </ac:grpSpMkLst>
        </pc:grpChg>
        <pc:grpChg chg="del mod">
          <ac:chgData name="Ridhi Saraf" userId="ce4f9119-65ad-4535-86ee-b0e122925609" providerId="ADAL" clId="{56AB9583-4F49-4F71-9B9C-1B1B60B6EBE2}" dt="2024-10-06T09:46:54.818" v="409" actId="165"/>
          <ac:grpSpMkLst>
            <pc:docMk/>
            <pc:sldMk cId="3924895444" sldId="301"/>
            <ac:grpSpMk id="55" creationId="{7B9A38E1-6990-5158-C485-E14D3E8CCD8E}"/>
          </ac:grpSpMkLst>
        </pc:grpChg>
        <pc:grpChg chg="add mod">
          <ac:chgData name="Ridhi Saraf" userId="ce4f9119-65ad-4535-86ee-b0e122925609" providerId="ADAL" clId="{56AB9583-4F49-4F71-9B9C-1B1B60B6EBE2}" dt="2024-10-06T09:48:01.702" v="445" actId="1076"/>
          <ac:grpSpMkLst>
            <pc:docMk/>
            <pc:sldMk cId="3924895444" sldId="301"/>
            <ac:grpSpMk id="70" creationId="{EF52AF5B-8A44-6A30-A460-71B0DB98CF19}"/>
          </ac:grpSpMkLst>
        </pc:grpChg>
        <pc:graphicFrameChg chg="mod">
          <ac:chgData name="Ridhi Saraf" userId="ce4f9119-65ad-4535-86ee-b0e122925609" providerId="ADAL" clId="{56AB9583-4F49-4F71-9B9C-1B1B60B6EBE2}" dt="2024-10-06T10:17:46.129" v="1064" actId="1035"/>
          <ac:graphicFrameMkLst>
            <pc:docMk/>
            <pc:sldMk cId="3924895444" sldId="301"/>
            <ac:graphicFrameMk id="4" creationId="{4922D227-2CA6-FB39-4780-54E53BAB8B5B}"/>
          </ac:graphicFrameMkLst>
        </pc:graphicFrameChg>
        <pc:graphicFrameChg chg="del mod">
          <ac:chgData name="Ridhi Saraf" userId="ce4f9119-65ad-4535-86ee-b0e122925609" providerId="ADAL" clId="{56AB9583-4F49-4F71-9B9C-1B1B60B6EBE2}" dt="2024-10-06T09:46:49.276" v="408" actId="18245"/>
          <ac:graphicFrameMkLst>
            <pc:docMk/>
            <pc:sldMk cId="3924895444" sldId="301"/>
            <ac:graphicFrameMk id="5" creationId="{0D9E7C66-4016-E01E-ADAB-2B3B970B5B89}"/>
          </ac:graphicFrameMkLst>
        </pc:graphicFrameChg>
        <pc:graphicFrameChg chg="mod modGraphic">
          <ac:chgData name="Ridhi Saraf" userId="ce4f9119-65ad-4535-86ee-b0e122925609" providerId="ADAL" clId="{56AB9583-4F49-4F71-9B9C-1B1B60B6EBE2}" dt="2024-10-06T10:17:29.837" v="1048" actId="1076"/>
          <ac:graphicFrameMkLst>
            <pc:docMk/>
            <pc:sldMk cId="3924895444" sldId="301"/>
            <ac:graphicFrameMk id="10" creationId="{E4CFF429-6E6B-4F9E-0637-644915CE4F72}"/>
          </ac:graphicFrameMkLst>
        </pc:graphicFrameChg>
        <pc:graphicFrameChg chg="mod">
          <ac:chgData name="Ridhi Saraf" userId="ce4f9119-65ad-4535-86ee-b0e122925609" providerId="ADAL" clId="{56AB9583-4F49-4F71-9B9C-1B1B60B6EBE2}" dt="2024-10-06T10:17:08.195" v="1046"/>
          <ac:graphicFrameMkLst>
            <pc:docMk/>
            <pc:sldMk cId="3924895444" sldId="301"/>
            <ac:graphicFrameMk id="15" creationId="{D0AAFE85-CAE5-E15E-DB7C-ED9DDCD46008}"/>
          </ac:graphicFrameMkLst>
        </pc:graphicFrameChg>
        <pc:graphicFrameChg chg="del mod">
          <ac:chgData name="Ridhi Saraf" userId="ce4f9119-65ad-4535-86ee-b0e122925609" providerId="ADAL" clId="{56AB9583-4F49-4F71-9B9C-1B1B60B6EBE2}" dt="2024-10-06T09:45:31.505" v="360" actId="18245"/>
          <ac:graphicFrameMkLst>
            <pc:docMk/>
            <pc:sldMk cId="3924895444" sldId="301"/>
            <ac:graphicFrameMk id="37" creationId="{E867E258-6D1A-A763-DD23-655B95B195DA}"/>
          </ac:graphicFrameMkLst>
        </pc:graphicFrameChg>
        <pc:graphicFrameChg chg="mod">
          <ac:chgData name="Ridhi Saraf" userId="ce4f9119-65ad-4535-86ee-b0e122925609" providerId="ADAL" clId="{56AB9583-4F49-4F71-9B9C-1B1B60B6EBE2}" dt="2024-10-06T09:52:00.167" v="672" actId="14100"/>
          <ac:graphicFrameMkLst>
            <pc:docMk/>
            <pc:sldMk cId="3924895444" sldId="301"/>
            <ac:graphicFrameMk id="57" creationId="{F6AEA948-9279-9B0B-9D14-10D6C890C6E3}"/>
          </ac:graphicFrameMkLst>
        </pc:graphicFrameChg>
        <pc:picChg chg="mod">
          <ac:chgData name="Ridhi Saraf" userId="ce4f9119-65ad-4535-86ee-b0e122925609" providerId="ADAL" clId="{56AB9583-4F49-4F71-9B9C-1B1B60B6EBE2}" dt="2024-10-06T09:51:24.471" v="649" actId="1036"/>
          <ac:picMkLst>
            <pc:docMk/>
            <pc:sldMk cId="3924895444" sldId="301"/>
            <ac:picMk id="13" creationId="{A130B03D-0D18-48D7-8ADA-1163FC657A12}"/>
          </ac:picMkLst>
        </pc:picChg>
        <pc:picChg chg="mod">
          <ac:chgData name="Ridhi Saraf" userId="ce4f9119-65ad-4535-86ee-b0e122925609" providerId="ADAL" clId="{56AB9583-4F49-4F71-9B9C-1B1B60B6EBE2}" dt="2024-10-06T09:51:24.471" v="649" actId="1036"/>
          <ac:picMkLst>
            <pc:docMk/>
            <pc:sldMk cId="3924895444" sldId="301"/>
            <ac:picMk id="17" creationId="{1D4ABA78-195C-9086-2F16-C66064C4B30C}"/>
          </ac:picMkLst>
        </pc:picChg>
        <pc:picChg chg="mod">
          <ac:chgData name="Ridhi Saraf" userId="ce4f9119-65ad-4535-86ee-b0e122925609" providerId="ADAL" clId="{56AB9583-4F49-4F71-9B9C-1B1B60B6EBE2}" dt="2024-10-06T09:51:24.471" v="649" actId="1036"/>
          <ac:picMkLst>
            <pc:docMk/>
            <pc:sldMk cId="3924895444" sldId="301"/>
            <ac:picMk id="43" creationId="{E6765219-BE61-A7AF-6F76-0845BB5933F6}"/>
          </ac:picMkLst>
        </pc:picChg>
        <pc:picChg chg="mod">
          <ac:chgData name="Ridhi Saraf" userId="ce4f9119-65ad-4535-86ee-b0e122925609" providerId="ADAL" clId="{56AB9583-4F49-4F71-9B9C-1B1B60B6EBE2}" dt="2024-10-06T09:51:24.471" v="649" actId="1036"/>
          <ac:picMkLst>
            <pc:docMk/>
            <pc:sldMk cId="3924895444" sldId="301"/>
            <ac:picMk id="58" creationId="{4A30732D-7BE9-3DAA-1C71-643ADCF6942E}"/>
          </ac:picMkLst>
        </pc:picChg>
        <pc:picChg chg="mod">
          <ac:chgData name="Ridhi Saraf" userId="ce4f9119-65ad-4535-86ee-b0e122925609" providerId="ADAL" clId="{56AB9583-4F49-4F71-9B9C-1B1B60B6EBE2}" dt="2024-10-06T09:51:24.471" v="649" actId="1036"/>
          <ac:picMkLst>
            <pc:docMk/>
            <pc:sldMk cId="3924895444" sldId="301"/>
            <ac:picMk id="59" creationId="{54DC20BD-D364-1A63-55EF-A6ADDFA3D7A8}"/>
          </ac:picMkLst>
        </pc:picChg>
        <pc:picChg chg="mod">
          <ac:chgData name="Ridhi Saraf" userId="ce4f9119-65ad-4535-86ee-b0e122925609" providerId="ADAL" clId="{56AB9583-4F49-4F71-9B9C-1B1B60B6EBE2}" dt="2024-10-06T09:51:24.471" v="649" actId="1036"/>
          <ac:picMkLst>
            <pc:docMk/>
            <pc:sldMk cId="3924895444" sldId="301"/>
            <ac:picMk id="60" creationId="{24EA8E16-25BC-152C-0051-D07F49433BA7}"/>
          </ac:picMkLst>
        </pc:picChg>
        <pc:cxnChg chg="mod">
          <ac:chgData name="Ridhi Saraf" userId="ce4f9119-65ad-4535-86ee-b0e122925609" providerId="ADAL" clId="{56AB9583-4F49-4F71-9B9C-1B1B60B6EBE2}" dt="2024-10-06T09:51:24.471" v="649" actId="1036"/>
          <ac:cxnSpMkLst>
            <pc:docMk/>
            <pc:sldMk cId="3924895444" sldId="301"/>
            <ac:cxnSpMk id="11" creationId="{AA2DA5D7-23F5-14E9-B43C-7B4F3DB9AD10}"/>
          </ac:cxnSpMkLst>
        </pc:cxnChg>
        <pc:cxnChg chg="mod">
          <ac:chgData name="Ridhi Saraf" userId="ce4f9119-65ad-4535-86ee-b0e122925609" providerId="ADAL" clId="{56AB9583-4F49-4F71-9B9C-1B1B60B6EBE2}" dt="2024-10-06T09:51:24.471" v="649" actId="1036"/>
          <ac:cxnSpMkLst>
            <pc:docMk/>
            <pc:sldMk cId="3924895444" sldId="301"/>
            <ac:cxnSpMk id="12" creationId="{F486A454-1139-13FA-2CE7-57394DAFD67B}"/>
          </ac:cxnSpMkLst>
        </pc:cxnChg>
        <pc:cxnChg chg="mod">
          <ac:chgData name="Ridhi Saraf" userId="ce4f9119-65ad-4535-86ee-b0e122925609" providerId="ADAL" clId="{56AB9583-4F49-4F71-9B9C-1B1B60B6EBE2}" dt="2024-10-06T09:51:49.220" v="664" actId="1036"/>
          <ac:cxnSpMkLst>
            <pc:docMk/>
            <pc:sldMk cId="3924895444" sldId="301"/>
            <ac:cxnSpMk id="28" creationId="{3DF5CD2C-935F-F40F-ED49-7F6E769434B6}"/>
          </ac:cxnSpMkLst>
        </pc:cxnChg>
        <pc:cxnChg chg="mod">
          <ac:chgData name="Ridhi Saraf" userId="ce4f9119-65ad-4535-86ee-b0e122925609" providerId="ADAL" clId="{56AB9583-4F49-4F71-9B9C-1B1B60B6EBE2}" dt="2024-10-06T09:51:41.306" v="653" actId="14100"/>
          <ac:cxnSpMkLst>
            <pc:docMk/>
            <pc:sldMk cId="3924895444" sldId="301"/>
            <ac:cxnSpMk id="31" creationId="{F5FB4D7B-28E3-D5A4-06B8-52D43429468A}"/>
          </ac:cxnSpMkLst>
        </pc:cxnChg>
        <pc:cxnChg chg="add mod">
          <ac:chgData name="Ridhi Saraf" userId="ce4f9119-65ad-4535-86ee-b0e122925609" providerId="ADAL" clId="{56AB9583-4F49-4F71-9B9C-1B1B60B6EBE2}" dt="2024-10-06T10:17:55.073" v="1066" actId="14100"/>
          <ac:cxnSpMkLst>
            <pc:docMk/>
            <pc:sldMk cId="3924895444" sldId="301"/>
            <ac:cxnSpMk id="72" creationId="{23F90EBE-9912-D126-FA22-9A05898D10EE}"/>
          </ac:cxnSpMkLst>
        </pc:cxnChg>
      </pc:sldChg>
      <pc:sldChg chg="addSp delSp modSp del mod">
        <pc:chgData name="Ridhi Saraf" userId="ce4f9119-65ad-4535-86ee-b0e122925609" providerId="ADAL" clId="{56AB9583-4F49-4F71-9B9C-1B1B60B6EBE2}" dt="2024-10-06T16:53:15.187" v="6108" actId="47"/>
        <pc:sldMkLst>
          <pc:docMk/>
          <pc:sldMk cId="2353348650" sldId="302"/>
        </pc:sldMkLst>
        <pc:spChg chg="add mod">
          <ac:chgData name="Ridhi Saraf" userId="ce4f9119-65ad-4535-86ee-b0e122925609" providerId="ADAL" clId="{56AB9583-4F49-4F71-9B9C-1B1B60B6EBE2}" dt="2024-10-06T13:19:21.505" v="5304"/>
          <ac:spMkLst>
            <pc:docMk/>
            <pc:sldMk cId="2353348650" sldId="302"/>
            <ac:spMk id="17" creationId="{6E724D04-A17B-FCEA-09A5-DAF5C3469B35}"/>
          </ac:spMkLst>
        </pc:spChg>
        <pc:spChg chg="add mod">
          <ac:chgData name="Ridhi Saraf" userId="ce4f9119-65ad-4535-86ee-b0e122925609" providerId="ADAL" clId="{56AB9583-4F49-4F71-9B9C-1B1B60B6EBE2}" dt="2024-10-06T16:51:46.979" v="6051" actId="1037"/>
          <ac:spMkLst>
            <pc:docMk/>
            <pc:sldMk cId="2353348650" sldId="302"/>
            <ac:spMk id="20" creationId="{B9C4EF6C-AC1A-2AD7-5342-FC1382CF6A07}"/>
          </ac:spMkLst>
        </pc:spChg>
        <pc:spChg chg="add mod">
          <ac:chgData name="Ridhi Saraf" userId="ce4f9119-65ad-4535-86ee-b0e122925609" providerId="ADAL" clId="{56AB9583-4F49-4F71-9B9C-1B1B60B6EBE2}" dt="2024-10-06T16:52:04.371" v="6068" actId="1037"/>
          <ac:spMkLst>
            <pc:docMk/>
            <pc:sldMk cId="2353348650" sldId="302"/>
            <ac:spMk id="21" creationId="{68A2ED40-0E8A-26B7-7FDD-39F68A1F3ACD}"/>
          </ac:spMkLst>
        </pc:spChg>
        <pc:spChg chg="add mod">
          <ac:chgData name="Ridhi Saraf" userId="ce4f9119-65ad-4535-86ee-b0e122925609" providerId="ADAL" clId="{56AB9583-4F49-4F71-9B9C-1B1B60B6EBE2}" dt="2024-10-06T16:52:21.596" v="6081" actId="1038"/>
          <ac:spMkLst>
            <pc:docMk/>
            <pc:sldMk cId="2353348650" sldId="302"/>
            <ac:spMk id="23" creationId="{5AD3B710-9AAD-4896-D188-650B0A7E76AF}"/>
          </ac:spMkLst>
        </pc:spChg>
        <pc:spChg chg="add mod">
          <ac:chgData name="Ridhi Saraf" userId="ce4f9119-65ad-4535-86ee-b0e122925609" providerId="ADAL" clId="{56AB9583-4F49-4F71-9B9C-1B1B60B6EBE2}" dt="2024-10-06T16:52:32.421" v="6082"/>
          <ac:spMkLst>
            <pc:docMk/>
            <pc:sldMk cId="2353348650" sldId="302"/>
            <ac:spMk id="25" creationId="{BDFB03CD-391A-4665-6AF3-D6832F3B6FB0}"/>
          </ac:spMkLst>
        </pc:spChg>
        <pc:spChg chg="add mod">
          <ac:chgData name="Ridhi Saraf" userId="ce4f9119-65ad-4535-86ee-b0e122925609" providerId="ADAL" clId="{56AB9583-4F49-4F71-9B9C-1B1B60B6EBE2}" dt="2024-10-06T16:52:46.586" v="6103" actId="1037"/>
          <ac:spMkLst>
            <pc:docMk/>
            <pc:sldMk cId="2353348650" sldId="302"/>
            <ac:spMk id="27" creationId="{EB4D8E15-59BB-AAD8-7010-1154D975C8E8}"/>
          </ac:spMkLst>
        </pc:spChg>
        <pc:spChg chg="add mod">
          <ac:chgData name="Ridhi Saraf" userId="ce4f9119-65ad-4535-86ee-b0e122925609" providerId="ADAL" clId="{56AB9583-4F49-4F71-9B9C-1B1B60B6EBE2}" dt="2024-10-06T13:19:21.505" v="5304"/>
          <ac:spMkLst>
            <pc:docMk/>
            <pc:sldMk cId="2353348650" sldId="302"/>
            <ac:spMk id="29" creationId="{4D354ECC-7D34-492E-B80A-F587CC937B8B}"/>
          </ac:spMkLst>
        </pc:spChg>
        <pc:spChg chg="add mod">
          <ac:chgData name="Ridhi Saraf" userId="ce4f9119-65ad-4535-86ee-b0e122925609" providerId="ADAL" clId="{56AB9583-4F49-4F71-9B9C-1B1B60B6EBE2}" dt="2024-10-06T13:19:21.505" v="5304"/>
          <ac:spMkLst>
            <pc:docMk/>
            <pc:sldMk cId="2353348650" sldId="302"/>
            <ac:spMk id="39" creationId="{C7140D58-3B89-070D-1E63-67B8017FB262}"/>
          </ac:spMkLst>
        </pc:spChg>
        <pc:spChg chg="del mod">
          <ac:chgData name="Ridhi Saraf" userId="ce4f9119-65ad-4535-86ee-b0e122925609" providerId="ADAL" clId="{56AB9583-4F49-4F71-9B9C-1B1B60B6EBE2}" dt="2024-10-06T13:19:20.693" v="5303" actId="478"/>
          <ac:spMkLst>
            <pc:docMk/>
            <pc:sldMk cId="2353348650" sldId="302"/>
            <ac:spMk id="2069" creationId="{010FBD56-A0B5-7A43-F0B0-1786E1E29930}"/>
          </ac:spMkLst>
        </pc:spChg>
        <pc:grpChg chg="del">
          <ac:chgData name="Ridhi Saraf" userId="ce4f9119-65ad-4535-86ee-b0e122925609" providerId="ADAL" clId="{56AB9583-4F49-4F71-9B9C-1B1B60B6EBE2}" dt="2024-10-06T13:19:13.533" v="5302" actId="478"/>
          <ac:grpSpMkLst>
            <pc:docMk/>
            <pc:sldMk cId="2353348650" sldId="302"/>
            <ac:grpSpMk id="2068" creationId="{CCDE6B58-7ADF-DBB6-96D9-7FCAA750F70A}"/>
          </ac:grpSpMkLst>
        </pc:grpChg>
        <pc:graphicFrameChg chg="add mod">
          <ac:chgData name="Ridhi Saraf" userId="ce4f9119-65ad-4535-86ee-b0e122925609" providerId="ADAL" clId="{56AB9583-4F49-4F71-9B9C-1B1B60B6EBE2}" dt="2024-10-06T13:19:21.505" v="5304"/>
          <ac:graphicFrameMkLst>
            <pc:docMk/>
            <pc:sldMk cId="2353348650" sldId="302"/>
            <ac:graphicFrameMk id="16" creationId="{ABEA6A33-36F5-F704-3098-3C6B07FEDF5D}"/>
          </ac:graphicFrameMkLst>
        </pc:graphicFrameChg>
        <pc:picChg chg="add mod">
          <ac:chgData name="Ridhi Saraf" userId="ce4f9119-65ad-4535-86ee-b0e122925609" providerId="ADAL" clId="{56AB9583-4F49-4F71-9B9C-1B1B60B6EBE2}" dt="2024-10-06T13:19:21.505" v="5304"/>
          <ac:picMkLst>
            <pc:docMk/>
            <pc:sldMk cId="2353348650" sldId="302"/>
            <ac:picMk id="40" creationId="{4DB396E0-ACC7-38A1-2E41-776F6EEEE6C5}"/>
          </ac:picMkLst>
        </pc:picChg>
        <pc:picChg chg="add mod">
          <ac:chgData name="Ridhi Saraf" userId="ce4f9119-65ad-4535-86ee-b0e122925609" providerId="ADAL" clId="{56AB9583-4F49-4F71-9B9C-1B1B60B6EBE2}" dt="2024-10-06T13:19:21.505" v="5304"/>
          <ac:picMkLst>
            <pc:docMk/>
            <pc:sldMk cId="2353348650" sldId="302"/>
            <ac:picMk id="41" creationId="{795B30AB-C249-B045-FA06-15E6EF4EBD14}"/>
          </ac:picMkLst>
        </pc:picChg>
        <pc:picChg chg="add del mod">
          <ac:chgData name="Ridhi Saraf" userId="ce4f9119-65ad-4535-86ee-b0e122925609" providerId="ADAL" clId="{56AB9583-4F49-4F71-9B9C-1B1B60B6EBE2}" dt="2024-10-06T16:46:55.219" v="5773" actId="478"/>
          <ac:picMkLst>
            <pc:docMk/>
            <pc:sldMk cId="2353348650" sldId="302"/>
            <ac:picMk id="43" creationId="{370BD9D0-7B1C-F736-5CEE-E8E2BD2A5B03}"/>
          </ac:picMkLst>
        </pc:picChg>
        <pc:picChg chg="mod">
          <ac:chgData name="Ridhi Saraf" userId="ce4f9119-65ad-4535-86ee-b0e122925609" providerId="ADAL" clId="{56AB9583-4F49-4F71-9B9C-1B1B60B6EBE2}" dt="2024-10-06T13:17:44.487" v="5276" actId="1037"/>
          <ac:picMkLst>
            <pc:docMk/>
            <pc:sldMk cId="2353348650" sldId="302"/>
            <ac:picMk id="44" creationId="{B0E72ED4-A7E2-81AA-B129-5C6F71C6012D}"/>
          </ac:picMkLst>
        </pc:picChg>
        <pc:picChg chg="add del mod">
          <ac:chgData name="Ridhi Saraf" userId="ce4f9119-65ad-4535-86ee-b0e122925609" providerId="ADAL" clId="{56AB9583-4F49-4F71-9B9C-1B1B60B6EBE2}" dt="2024-10-06T16:46:56.485" v="5774" actId="478"/>
          <ac:picMkLst>
            <pc:docMk/>
            <pc:sldMk cId="2353348650" sldId="302"/>
            <ac:picMk id="46" creationId="{0EE2E178-6E43-4901-01AC-9AAD821436CA}"/>
          </ac:picMkLst>
        </pc:picChg>
        <pc:picChg chg="add mod">
          <ac:chgData name="Ridhi Saraf" userId="ce4f9119-65ad-4535-86ee-b0e122925609" providerId="ADAL" clId="{56AB9583-4F49-4F71-9B9C-1B1B60B6EBE2}" dt="2024-10-06T13:19:21.505" v="5304"/>
          <ac:picMkLst>
            <pc:docMk/>
            <pc:sldMk cId="2353348650" sldId="302"/>
            <ac:picMk id="51" creationId="{FA3634D8-76C9-F588-407F-6904C9153030}"/>
          </ac:picMkLst>
        </pc:picChg>
        <pc:picChg chg="add del mod">
          <ac:chgData name="Ridhi Saraf" userId="ce4f9119-65ad-4535-86ee-b0e122925609" providerId="ADAL" clId="{56AB9583-4F49-4F71-9B9C-1B1B60B6EBE2}" dt="2024-10-06T16:46:57.779" v="5775" actId="478"/>
          <ac:picMkLst>
            <pc:docMk/>
            <pc:sldMk cId="2353348650" sldId="302"/>
            <ac:picMk id="59" creationId="{2AF9B18F-19EF-0E26-0351-8BDB15B5B8EE}"/>
          </ac:picMkLst>
        </pc:picChg>
        <pc:picChg chg="add del mod">
          <ac:chgData name="Ridhi Saraf" userId="ce4f9119-65ad-4535-86ee-b0e122925609" providerId="ADAL" clId="{56AB9583-4F49-4F71-9B9C-1B1B60B6EBE2}" dt="2024-10-06T16:47:00.375" v="5776" actId="478"/>
          <ac:picMkLst>
            <pc:docMk/>
            <pc:sldMk cId="2353348650" sldId="302"/>
            <ac:picMk id="62" creationId="{30BF8131-9C99-7716-C2BC-A4FA05E61525}"/>
          </ac:picMkLst>
        </pc:picChg>
        <pc:picChg chg="add mod">
          <ac:chgData name="Ridhi Saraf" userId="ce4f9119-65ad-4535-86ee-b0e122925609" providerId="ADAL" clId="{56AB9583-4F49-4F71-9B9C-1B1B60B6EBE2}" dt="2024-10-06T16:51:24.253" v="6042" actId="1038"/>
          <ac:picMkLst>
            <pc:docMk/>
            <pc:sldMk cId="2353348650" sldId="302"/>
            <ac:picMk id="2048" creationId="{8C6AA263-BF7C-82A0-9D62-8437E52F581E}"/>
          </ac:picMkLst>
        </pc:picChg>
        <pc:picChg chg="add mod">
          <ac:chgData name="Ridhi Saraf" userId="ce4f9119-65ad-4535-86ee-b0e122925609" providerId="ADAL" clId="{56AB9583-4F49-4F71-9B9C-1B1B60B6EBE2}" dt="2024-10-06T16:51:17.580" v="6015" actId="1037"/>
          <ac:picMkLst>
            <pc:docMk/>
            <pc:sldMk cId="2353348650" sldId="302"/>
            <ac:picMk id="2049" creationId="{B1B1B777-3EF9-5E17-F8BC-A5A521537C6F}"/>
          </ac:picMkLst>
        </pc:picChg>
        <pc:picChg chg="add mod">
          <ac:chgData name="Ridhi Saraf" userId="ce4f9119-65ad-4535-86ee-b0e122925609" providerId="ADAL" clId="{56AB9583-4F49-4F71-9B9C-1B1B60B6EBE2}" dt="2024-10-06T16:51:13.263" v="5998" actId="1038"/>
          <ac:picMkLst>
            <pc:docMk/>
            <pc:sldMk cId="2353348650" sldId="302"/>
            <ac:picMk id="2050" creationId="{F2534189-37DC-21B9-F6B7-746DD7ECEBC0}"/>
          </ac:picMkLst>
        </pc:picChg>
        <pc:picChg chg="add mod">
          <ac:chgData name="Ridhi Saraf" userId="ce4f9119-65ad-4535-86ee-b0e122925609" providerId="ADAL" clId="{56AB9583-4F49-4F71-9B9C-1B1B60B6EBE2}" dt="2024-10-06T16:51:19.351" v="6019" actId="1037"/>
          <ac:picMkLst>
            <pc:docMk/>
            <pc:sldMk cId="2353348650" sldId="302"/>
            <ac:picMk id="2051" creationId="{D2AAF1A7-73B5-D2A4-4174-EBD9EA81B79B}"/>
          </ac:picMkLst>
        </pc:picChg>
        <pc:picChg chg="del">
          <ac:chgData name="Ridhi Saraf" userId="ce4f9119-65ad-4535-86ee-b0e122925609" providerId="ADAL" clId="{56AB9583-4F49-4F71-9B9C-1B1B60B6EBE2}" dt="2024-10-06T13:19:13.533" v="5302" actId="478"/>
          <ac:picMkLst>
            <pc:docMk/>
            <pc:sldMk cId="2353348650" sldId="302"/>
            <ac:picMk id="2084" creationId="{5024189F-D18C-9DD1-F259-9C091D60AE0F}"/>
          </ac:picMkLst>
        </pc:picChg>
        <pc:picChg chg="del">
          <ac:chgData name="Ridhi Saraf" userId="ce4f9119-65ad-4535-86ee-b0e122925609" providerId="ADAL" clId="{56AB9583-4F49-4F71-9B9C-1B1B60B6EBE2}" dt="2024-10-06T13:19:13.533" v="5302" actId="478"/>
          <ac:picMkLst>
            <pc:docMk/>
            <pc:sldMk cId="2353348650" sldId="302"/>
            <ac:picMk id="2086" creationId="{A9BA5A16-FAAB-FFB0-4FF6-21A4E86F8138}"/>
          </ac:picMkLst>
        </pc:picChg>
        <pc:picChg chg="del">
          <ac:chgData name="Ridhi Saraf" userId="ce4f9119-65ad-4535-86ee-b0e122925609" providerId="ADAL" clId="{56AB9583-4F49-4F71-9B9C-1B1B60B6EBE2}" dt="2024-10-06T13:19:13.533" v="5302" actId="478"/>
          <ac:picMkLst>
            <pc:docMk/>
            <pc:sldMk cId="2353348650" sldId="302"/>
            <ac:picMk id="2088" creationId="{EACA431A-6069-C283-7ADC-E667121CDF91}"/>
          </ac:picMkLst>
        </pc:picChg>
        <pc:picChg chg="del">
          <ac:chgData name="Ridhi Saraf" userId="ce4f9119-65ad-4535-86ee-b0e122925609" providerId="ADAL" clId="{56AB9583-4F49-4F71-9B9C-1B1B60B6EBE2}" dt="2024-10-06T13:19:13.533" v="5302" actId="478"/>
          <ac:picMkLst>
            <pc:docMk/>
            <pc:sldMk cId="2353348650" sldId="302"/>
            <ac:picMk id="2090" creationId="{2CC7D0B3-B3F2-C88C-00FD-F1965404610C}"/>
          </ac:picMkLst>
        </pc:picChg>
      </pc:sldChg>
      <pc:sldChg chg="addSp modSp mod modTransition">
        <pc:chgData name="Ridhi Saraf" userId="ce4f9119-65ad-4535-86ee-b0e122925609" providerId="ADAL" clId="{56AB9583-4F49-4F71-9B9C-1B1B60B6EBE2}" dt="2024-10-06T18:43:52.966" v="6718"/>
        <pc:sldMkLst>
          <pc:docMk/>
          <pc:sldMk cId="2001232193" sldId="303"/>
        </pc:sldMkLst>
        <pc:spChg chg="mod">
          <ac:chgData name="Ridhi Saraf" userId="ce4f9119-65ad-4535-86ee-b0e122925609" providerId="ADAL" clId="{56AB9583-4F49-4F71-9B9C-1B1B60B6EBE2}" dt="2024-10-06T12:47:50.251" v="3899" actId="14100"/>
          <ac:spMkLst>
            <pc:docMk/>
            <pc:sldMk cId="2001232193" sldId="303"/>
            <ac:spMk id="2" creationId="{66E9C319-13F8-34DC-DCE5-54678F925881}"/>
          </ac:spMkLst>
        </pc:spChg>
        <pc:spChg chg="mod">
          <ac:chgData name="Ridhi Saraf" userId="ce4f9119-65ad-4535-86ee-b0e122925609" providerId="ADAL" clId="{56AB9583-4F49-4F71-9B9C-1B1B60B6EBE2}" dt="2024-10-06T12:42:19.563" v="3712" actId="1036"/>
          <ac:spMkLst>
            <pc:docMk/>
            <pc:sldMk cId="2001232193" sldId="303"/>
            <ac:spMk id="9" creationId="{33ECAAD4-6068-7C75-9806-FBF58F33370C}"/>
          </ac:spMkLst>
        </pc:spChg>
        <pc:spChg chg="mod">
          <ac:chgData name="Ridhi Saraf" userId="ce4f9119-65ad-4535-86ee-b0e122925609" providerId="ADAL" clId="{56AB9583-4F49-4F71-9B9C-1B1B60B6EBE2}" dt="2024-10-06T12:42:19.563" v="3712" actId="1036"/>
          <ac:spMkLst>
            <pc:docMk/>
            <pc:sldMk cId="2001232193" sldId="303"/>
            <ac:spMk id="10" creationId="{2C27C55A-203E-F4AD-8978-C06C076AC35B}"/>
          </ac:spMkLst>
        </pc:spChg>
        <pc:spChg chg="mod">
          <ac:chgData name="Ridhi Saraf" userId="ce4f9119-65ad-4535-86ee-b0e122925609" providerId="ADAL" clId="{56AB9583-4F49-4F71-9B9C-1B1B60B6EBE2}" dt="2024-10-06T12:42:59.355" v="3754" actId="1036"/>
          <ac:spMkLst>
            <pc:docMk/>
            <pc:sldMk cId="2001232193" sldId="303"/>
            <ac:spMk id="14" creationId="{677297D9-9C9B-6A40-D626-B8D767EECD84}"/>
          </ac:spMkLst>
        </pc:spChg>
        <pc:spChg chg="mod">
          <ac:chgData name="Ridhi Saraf" userId="ce4f9119-65ad-4535-86ee-b0e122925609" providerId="ADAL" clId="{56AB9583-4F49-4F71-9B9C-1B1B60B6EBE2}" dt="2024-10-06T12:44:34.276" v="3785" actId="1036"/>
          <ac:spMkLst>
            <pc:docMk/>
            <pc:sldMk cId="2001232193" sldId="303"/>
            <ac:spMk id="17" creationId="{79A58D90-14C8-5222-1C13-4A3B00A95194}"/>
          </ac:spMkLst>
        </pc:spChg>
        <pc:spChg chg="mod">
          <ac:chgData name="Ridhi Saraf" userId="ce4f9119-65ad-4535-86ee-b0e122925609" providerId="ADAL" clId="{56AB9583-4F49-4F71-9B9C-1B1B60B6EBE2}" dt="2024-10-06T12:44:34.276" v="3785" actId="1036"/>
          <ac:spMkLst>
            <pc:docMk/>
            <pc:sldMk cId="2001232193" sldId="303"/>
            <ac:spMk id="19" creationId="{B050D935-83FD-F739-4993-73C44B27C3F5}"/>
          </ac:spMkLst>
        </pc:spChg>
        <pc:spChg chg="mod">
          <ac:chgData name="Ridhi Saraf" userId="ce4f9119-65ad-4535-86ee-b0e122925609" providerId="ADAL" clId="{56AB9583-4F49-4F71-9B9C-1B1B60B6EBE2}" dt="2024-10-06T12:44:24.742" v="3776" actId="1036"/>
          <ac:spMkLst>
            <pc:docMk/>
            <pc:sldMk cId="2001232193" sldId="303"/>
            <ac:spMk id="21" creationId="{C823520B-3BDF-B1EE-7A49-288A15E54A44}"/>
          </ac:spMkLst>
        </pc:spChg>
        <pc:spChg chg="mod">
          <ac:chgData name="Ridhi Saraf" userId="ce4f9119-65ad-4535-86ee-b0e122925609" providerId="ADAL" clId="{56AB9583-4F49-4F71-9B9C-1B1B60B6EBE2}" dt="2024-10-06T12:44:24.742" v="3776" actId="1036"/>
          <ac:spMkLst>
            <pc:docMk/>
            <pc:sldMk cId="2001232193" sldId="303"/>
            <ac:spMk id="23" creationId="{E756B909-6A64-C4B5-1FC9-5EA083A8564F}"/>
          </ac:spMkLst>
        </pc:spChg>
        <pc:spChg chg="mod">
          <ac:chgData name="Ridhi Saraf" userId="ce4f9119-65ad-4535-86ee-b0e122925609" providerId="ADAL" clId="{56AB9583-4F49-4F71-9B9C-1B1B60B6EBE2}" dt="2024-10-06T12:43:59.225" v="3769" actId="207"/>
          <ac:spMkLst>
            <pc:docMk/>
            <pc:sldMk cId="2001232193" sldId="303"/>
            <ac:spMk id="24" creationId="{8FE1DA3D-45B0-0E54-B94C-B126AA8DCBB7}"/>
          </ac:spMkLst>
        </pc:spChg>
        <pc:spChg chg="mod">
          <ac:chgData name="Ridhi Saraf" userId="ce4f9119-65ad-4535-86ee-b0e122925609" providerId="ADAL" clId="{56AB9583-4F49-4F71-9B9C-1B1B60B6EBE2}" dt="2024-10-06T12:42:30.599" v="3724" actId="1036"/>
          <ac:spMkLst>
            <pc:docMk/>
            <pc:sldMk cId="2001232193" sldId="303"/>
            <ac:spMk id="26" creationId="{732BFF98-DD9B-36DF-BC50-93AAE24C0DDF}"/>
          </ac:spMkLst>
        </pc:spChg>
        <pc:spChg chg="mod">
          <ac:chgData name="Ridhi Saraf" userId="ce4f9119-65ad-4535-86ee-b0e122925609" providerId="ADAL" clId="{56AB9583-4F49-4F71-9B9C-1B1B60B6EBE2}" dt="2024-10-06T12:42:30.599" v="3724" actId="1036"/>
          <ac:spMkLst>
            <pc:docMk/>
            <pc:sldMk cId="2001232193" sldId="303"/>
            <ac:spMk id="27" creationId="{DAFEB0A5-F4DB-F272-EE9B-A0B313294854}"/>
          </ac:spMkLst>
        </pc:spChg>
        <pc:spChg chg="mod">
          <ac:chgData name="Ridhi Saraf" userId="ce4f9119-65ad-4535-86ee-b0e122925609" providerId="ADAL" clId="{56AB9583-4F49-4F71-9B9C-1B1B60B6EBE2}" dt="2024-10-06T12:42:59.355" v="3754" actId="1036"/>
          <ac:spMkLst>
            <pc:docMk/>
            <pc:sldMk cId="2001232193" sldId="303"/>
            <ac:spMk id="31" creationId="{44752F0E-21F8-F96C-51FF-8F5EFCD3C255}"/>
          </ac:spMkLst>
        </pc:spChg>
        <pc:picChg chg="add mod">
          <ac:chgData name="Ridhi Saraf" userId="ce4f9119-65ad-4535-86ee-b0e122925609" providerId="ADAL" clId="{56AB9583-4F49-4F71-9B9C-1B1B60B6EBE2}" dt="2024-10-06T12:47:53.699" v="3915" actId="1036"/>
          <ac:picMkLst>
            <pc:docMk/>
            <pc:sldMk cId="2001232193" sldId="303"/>
            <ac:picMk id="4" creationId="{16EE358D-8992-CCB2-85E6-D56CED762DDF}"/>
          </ac:picMkLst>
        </pc:picChg>
        <pc:picChg chg="mod">
          <ac:chgData name="Ridhi Saraf" userId="ce4f9119-65ad-4535-86ee-b0e122925609" providerId="ADAL" clId="{56AB9583-4F49-4F71-9B9C-1B1B60B6EBE2}" dt="2024-10-06T12:42:30.599" v="3724" actId="1036"/>
          <ac:picMkLst>
            <pc:docMk/>
            <pc:sldMk cId="2001232193" sldId="303"/>
            <ac:picMk id="25" creationId="{CC3330C2-2BD1-411D-43DC-E290AB78E635}"/>
          </ac:picMkLst>
        </pc:picChg>
        <pc:picChg chg="mod">
          <ac:chgData name="Ridhi Saraf" userId="ce4f9119-65ad-4535-86ee-b0e122925609" providerId="ADAL" clId="{56AB9583-4F49-4F71-9B9C-1B1B60B6EBE2}" dt="2024-10-06T12:45:05.373" v="3816" actId="1037"/>
          <ac:picMkLst>
            <pc:docMk/>
            <pc:sldMk cId="2001232193" sldId="303"/>
            <ac:picMk id="30" creationId="{19E841BB-3EBF-B42D-77D0-CDC817DD5A07}"/>
          </ac:picMkLst>
        </pc:picChg>
        <pc:picChg chg="mod">
          <ac:chgData name="Ridhi Saraf" userId="ce4f9119-65ad-4535-86ee-b0e122925609" providerId="ADAL" clId="{56AB9583-4F49-4F71-9B9C-1B1B60B6EBE2}" dt="2024-10-06T12:44:24.742" v="3776" actId="1036"/>
          <ac:picMkLst>
            <pc:docMk/>
            <pc:sldMk cId="2001232193" sldId="303"/>
            <ac:picMk id="37" creationId="{93C8465D-5F16-D8F5-D4C4-6A281C81FC97}"/>
          </ac:picMkLst>
        </pc:picChg>
        <pc:picChg chg="mod">
          <ac:chgData name="Ridhi Saraf" userId="ce4f9119-65ad-4535-86ee-b0e122925609" providerId="ADAL" clId="{56AB9583-4F49-4F71-9B9C-1B1B60B6EBE2}" dt="2024-10-06T12:45:06.801" v="3817" actId="1037"/>
          <ac:picMkLst>
            <pc:docMk/>
            <pc:sldMk cId="2001232193" sldId="303"/>
            <ac:picMk id="41" creationId="{2B6C1B83-CB1C-242E-55BD-64001B08D6EF}"/>
          </ac:picMkLst>
        </pc:picChg>
        <pc:picChg chg="mod">
          <ac:chgData name="Ridhi Saraf" userId="ce4f9119-65ad-4535-86ee-b0e122925609" providerId="ADAL" clId="{56AB9583-4F49-4F71-9B9C-1B1B60B6EBE2}" dt="2024-10-06T12:44:24.742" v="3776" actId="1036"/>
          <ac:picMkLst>
            <pc:docMk/>
            <pc:sldMk cId="2001232193" sldId="303"/>
            <ac:picMk id="45" creationId="{F44A7808-677E-3802-6F23-40CD8B093FE9}"/>
          </ac:picMkLst>
        </pc:picChg>
        <pc:picChg chg="mod">
          <ac:chgData name="Ridhi Saraf" userId="ce4f9119-65ad-4535-86ee-b0e122925609" providerId="ADAL" clId="{56AB9583-4F49-4F71-9B9C-1B1B60B6EBE2}" dt="2024-10-06T12:42:59.355" v="3754" actId="1036"/>
          <ac:picMkLst>
            <pc:docMk/>
            <pc:sldMk cId="2001232193" sldId="303"/>
            <ac:picMk id="50" creationId="{21B03DCC-FD45-514D-6C64-BC33516348E4}"/>
          </ac:picMkLst>
        </pc:picChg>
        <pc:picChg chg="mod">
          <ac:chgData name="Ridhi Saraf" userId="ce4f9119-65ad-4535-86ee-b0e122925609" providerId="ADAL" clId="{56AB9583-4F49-4F71-9B9C-1B1B60B6EBE2}" dt="2024-10-06T12:42:59.355" v="3754" actId="1036"/>
          <ac:picMkLst>
            <pc:docMk/>
            <pc:sldMk cId="2001232193" sldId="303"/>
            <ac:picMk id="52" creationId="{AAA3D8AA-6C4B-EA93-C738-2879CE27A577}"/>
          </ac:picMkLst>
        </pc:picChg>
        <pc:picChg chg="mod">
          <ac:chgData name="Ridhi Saraf" userId="ce4f9119-65ad-4535-86ee-b0e122925609" providerId="ADAL" clId="{56AB9583-4F49-4F71-9B9C-1B1B60B6EBE2}" dt="2024-10-06T12:42:59.355" v="3754" actId="1036"/>
          <ac:picMkLst>
            <pc:docMk/>
            <pc:sldMk cId="2001232193" sldId="303"/>
            <ac:picMk id="56" creationId="{36C66E6A-7F2C-3751-CA37-A00677F1E5A8}"/>
          </ac:picMkLst>
        </pc:picChg>
        <pc:picChg chg="mod">
          <ac:chgData name="Ridhi Saraf" userId="ce4f9119-65ad-4535-86ee-b0e122925609" providerId="ADAL" clId="{56AB9583-4F49-4F71-9B9C-1B1B60B6EBE2}" dt="2024-10-06T12:42:59.355" v="3754" actId="1036"/>
          <ac:picMkLst>
            <pc:docMk/>
            <pc:sldMk cId="2001232193" sldId="303"/>
            <ac:picMk id="2050" creationId="{CA5BE1FF-D4B2-1E6E-17DA-BC747691E9DA}"/>
          </ac:picMkLst>
        </pc:picChg>
      </pc:sldChg>
      <pc:sldChg chg="addSp delSp modSp mod modTransition delAnim modAnim">
        <pc:chgData name="Ridhi Saraf" userId="ce4f9119-65ad-4535-86ee-b0e122925609" providerId="ADAL" clId="{56AB9583-4F49-4F71-9B9C-1B1B60B6EBE2}" dt="2024-10-06T18:43:52.966" v="6718"/>
        <pc:sldMkLst>
          <pc:docMk/>
          <pc:sldMk cId="220007715" sldId="304"/>
        </pc:sldMkLst>
        <pc:spChg chg="del">
          <ac:chgData name="Ridhi Saraf" userId="ce4f9119-65ad-4535-86ee-b0e122925609" providerId="ADAL" clId="{56AB9583-4F49-4F71-9B9C-1B1B60B6EBE2}" dt="2024-10-06T12:36:59.346" v="3485" actId="478"/>
          <ac:spMkLst>
            <pc:docMk/>
            <pc:sldMk cId="220007715" sldId="304"/>
            <ac:spMk id="4" creationId="{749AE7D7-6058-6699-F8D5-853F61AC9FF3}"/>
          </ac:spMkLst>
        </pc:spChg>
        <pc:spChg chg="del">
          <ac:chgData name="Ridhi Saraf" userId="ce4f9119-65ad-4535-86ee-b0e122925609" providerId="ADAL" clId="{56AB9583-4F49-4F71-9B9C-1B1B60B6EBE2}" dt="2024-10-06T12:36:56.045" v="3484" actId="478"/>
          <ac:spMkLst>
            <pc:docMk/>
            <pc:sldMk cId="220007715" sldId="304"/>
            <ac:spMk id="5" creationId="{D1AE8CC8-4DEF-24F7-94B9-C421941A1E61}"/>
          </ac:spMkLst>
        </pc:spChg>
        <pc:spChg chg="del">
          <ac:chgData name="Ridhi Saraf" userId="ce4f9119-65ad-4535-86ee-b0e122925609" providerId="ADAL" clId="{56AB9583-4F49-4F71-9B9C-1B1B60B6EBE2}" dt="2024-10-06T12:36:56.045" v="3484" actId="478"/>
          <ac:spMkLst>
            <pc:docMk/>
            <pc:sldMk cId="220007715" sldId="304"/>
            <ac:spMk id="6" creationId="{28E1EA75-A3E6-8B0F-2951-B0752204AD18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9" creationId="{77C91282-20B7-BDFE-3601-A2F0422A745A}"/>
          </ac:spMkLst>
        </pc:spChg>
        <pc:spChg chg="add del">
          <ac:chgData name="Ridhi Saraf" userId="ce4f9119-65ad-4535-86ee-b0e122925609" providerId="ADAL" clId="{56AB9583-4F49-4F71-9B9C-1B1B60B6EBE2}" dt="2024-10-06T17:35:41.846" v="6382" actId="22"/>
          <ac:spMkLst>
            <pc:docMk/>
            <pc:sldMk cId="220007715" sldId="304"/>
            <ac:spMk id="11" creationId="{684B8C36-6F6E-9A34-D55F-5187B64AE1D3}"/>
          </ac:spMkLst>
        </pc:spChg>
        <pc:spChg chg="mod">
          <ac:chgData name="Ridhi Saraf" userId="ce4f9119-65ad-4535-86ee-b0e122925609" providerId="ADAL" clId="{56AB9583-4F49-4F71-9B9C-1B1B60B6EBE2}" dt="2024-10-06T17:37:39.488" v="6553" actId="1037"/>
          <ac:spMkLst>
            <pc:docMk/>
            <pc:sldMk cId="220007715" sldId="304"/>
            <ac:spMk id="19" creationId="{BFEFB272-3E6C-C2C5-D138-F07F1F432533}"/>
          </ac:spMkLst>
        </pc:spChg>
        <pc:spChg chg="mod">
          <ac:chgData name="Ridhi Saraf" userId="ce4f9119-65ad-4535-86ee-b0e122925609" providerId="ADAL" clId="{56AB9583-4F49-4F71-9B9C-1B1B60B6EBE2}" dt="2024-10-06T17:37:35.734" v="6544" actId="1037"/>
          <ac:spMkLst>
            <pc:docMk/>
            <pc:sldMk cId="220007715" sldId="304"/>
            <ac:spMk id="20" creationId="{87FA5B6C-3CCB-23DF-AA9E-21D8669CE412}"/>
          </ac:spMkLst>
        </pc:spChg>
        <pc:spChg chg="del">
          <ac:chgData name="Ridhi Saraf" userId="ce4f9119-65ad-4535-86ee-b0e122925609" providerId="ADAL" clId="{56AB9583-4F49-4F71-9B9C-1B1B60B6EBE2}" dt="2024-10-06T12:37:03.113" v="3486" actId="478"/>
          <ac:spMkLst>
            <pc:docMk/>
            <pc:sldMk cId="220007715" sldId="304"/>
            <ac:spMk id="21" creationId="{6FE523BF-57EC-1DE0-A406-8EC164ED3ED1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23" creationId="{B36AAADF-A226-0990-4008-14CAB1F29EDE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30" creationId="{8BB2C683-285B-2B5D-608C-3A71F59AC7ED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31" creationId="{EFAB8A59-E7EB-1EF7-14CB-4816F4E33390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32" creationId="{ACA02AF3-22E5-C430-2FA2-EA49942FA4DA}"/>
          </ac:spMkLst>
        </pc:spChg>
        <pc:spChg chg="mod">
          <ac:chgData name="Ridhi Saraf" userId="ce4f9119-65ad-4535-86ee-b0e122925609" providerId="ADAL" clId="{56AB9583-4F49-4F71-9B9C-1B1B60B6EBE2}" dt="2024-10-06T17:39:36.980" v="6582" actId="1038"/>
          <ac:spMkLst>
            <pc:docMk/>
            <pc:sldMk cId="220007715" sldId="304"/>
            <ac:spMk id="34" creationId="{2115DAC5-B67F-240B-D798-C67BAC3DC28E}"/>
          </ac:spMkLst>
        </pc:spChg>
        <pc:spChg chg="mod">
          <ac:chgData name="Ridhi Saraf" userId="ce4f9119-65ad-4535-86ee-b0e122925609" providerId="ADAL" clId="{56AB9583-4F49-4F71-9B9C-1B1B60B6EBE2}" dt="2024-10-06T12:38:06.880" v="3602" actId="1036"/>
          <ac:spMkLst>
            <pc:docMk/>
            <pc:sldMk cId="220007715" sldId="304"/>
            <ac:spMk id="37" creationId="{0BB46468-1D8C-FD30-ED00-34EA764EDE5B}"/>
          </ac:spMkLst>
        </pc:spChg>
        <pc:spChg chg="mod">
          <ac:chgData name="Ridhi Saraf" userId="ce4f9119-65ad-4535-86ee-b0e122925609" providerId="ADAL" clId="{56AB9583-4F49-4F71-9B9C-1B1B60B6EBE2}" dt="2024-10-06T17:37:44.554" v="6561" actId="1036"/>
          <ac:spMkLst>
            <pc:docMk/>
            <pc:sldMk cId="220007715" sldId="304"/>
            <ac:spMk id="38" creationId="{5A46FA96-661D-B2AF-577F-17931036E134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55" creationId="{94E7493B-CC7A-DD81-AAD0-4FF94F9EDDC5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56" creationId="{B8C78DEB-DCD8-BFB5-9D7F-EC84B4F76920}"/>
          </ac:spMkLst>
        </pc:spChg>
        <pc:spChg chg="mod">
          <ac:chgData name="Ridhi Saraf" userId="ce4f9119-65ad-4535-86ee-b0e122925609" providerId="ADAL" clId="{56AB9583-4F49-4F71-9B9C-1B1B60B6EBE2}" dt="2024-10-06T17:33:01.066" v="6332" actId="14100"/>
          <ac:spMkLst>
            <pc:docMk/>
            <pc:sldMk cId="220007715" sldId="304"/>
            <ac:spMk id="62" creationId="{132ED591-195A-C1CA-E741-F204AAE87E71}"/>
          </ac:spMkLst>
        </pc:spChg>
        <pc:spChg chg="mod">
          <ac:chgData name="Ridhi Saraf" userId="ce4f9119-65ad-4535-86ee-b0e122925609" providerId="ADAL" clId="{56AB9583-4F49-4F71-9B9C-1B1B60B6EBE2}" dt="2024-10-06T17:36:54.981" v="6445" actId="14100"/>
          <ac:spMkLst>
            <pc:docMk/>
            <pc:sldMk cId="220007715" sldId="304"/>
            <ac:spMk id="63" creationId="{C9BBD2FB-FC28-5F15-9187-0963648C6606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1024" creationId="{B0F95455-B141-C3CD-77C0-AFC4EC61EDBB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27" creationId="{34582C36-BF1C-C0F0-9488-F71589E88CF3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29" creationId="{BCCCFE52-F549-1F92-5940-893E821DE7BA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31" creationId="{FBE06DE6-F92B-5058-F11A-087EE9394095}"/>
          </ac:spMkLst>
        </pc:spChg>
        <pc:spChg chg="mod">
          <ac:chgData name="Ridhi Saraf" userId="ce4f9119-65ad-4535-86ee-b0e122925609" providerId="ADAL" clId="{56AB9583-4F49-4F71-9B9C-1B1B60B6EBE2}" dt="2024-10-06T12:38:06.880" v="3602" actId="1036"/>
          <ac:spMkLst>
            <pc:docMk/>
            <pc:sldMk cId="220007715" sldId="304"/>
            <ac:spMk id="1049" creationId="{1D259F33-0CE5-4707-B055-19078BDDE0C0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50" creationId="{C6A33212-0675-F779-9346-B46E18E37783}"/>
          </ac:spMkLst>
        </pc:spChg>
        <pc:spChg chg="add 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1054" creationId="{6233DA1E-BB56-6A6E-8DD0-06205664C879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55" creationId="{66A9C1B1-5433-9213-68C8-40053D442959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56" creationId="{DC31AB10-BCB8-E5B7-5205-39A997245853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57" creationId="{AA4A6145-E5AE-392D-A455-48DA666A3348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58" creationId="{055894F2-FF5E-0877-DE45-A1A689747AFC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1059" creationId="{D3A4E20B-ADA4-A7B2-ADBB-1459E63D04E6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1061" creationId="{E6FA6F45-C297-09A7-5EC4-13CE0F745575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1062" creationId="{0F98941E-AAA0-13F1-7DFD-507EA65504E6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1063" creationId="{2F04CF43-341D-9227-CB18-BED1B3B604D1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1066" creationId="{48EE1A9B-CD25-D5B7-1EC0-008399F2BD24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71" creationId="{E33F1449-58D7-4AE7-D7F6-F103EF32A1EC}"/>
          </ac:spMkLst>
        </pc:spChg>
        <pc:spChg chg="mod">
          <ac:chgData name="Ridhi Saraf" userId="ce4f9119-65ad-4535-86ee-b0e122925609" providerId="ADAL" clId="{56AB9583-4F49-4F71-9B9C-1B1B60B6EBE2}" dt="2024-10-06T12:38:06.880" v="3602" actId="1036"/>
          <ac:spMkLst>
            <pc:docMk/>
            <pc:sldMk cId="220007715" sldId="304"/>
            <ac:spMk id="1074" creationId="{3298D7F3-C62D-977B-80FB-7FCF6D939F52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76" creationId="{14B87B77-F470-57BA-7633-10B4B5997D11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77" creationId="{46286D0B-C141-36F2-3ED8-749C817B9E97}"/>
          </ac:spMkLst>
        </pc:spChg>
        <pc:spChg chg="del">
          <ac:chgData name="Ridhi Saraf" userId="ce4f9119-65ad-4535-86ee-b0e122925609" providerId="ADAL" clId="{56AB9583-4F49-4F71-9B9C-1B1B60B6EBE2}" dt="2024-10-06T12:30:50.015" v="3119" actId="478"/>
          <ac:spMkLst>
            <pc:docMk/>
            <pc:sldMk cId="220007715" sldId="304"/>
            <ac:spMk id="1081" creationId="{575CA3AB-FD80-922A-D315-D1A0BE68B191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1082" creationId="{DADB8224-6BA0-6FDD-F87E-914540B0EA97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1083" creationId="{BF3B743D-0633-EBF8-2078-72E81AA0C341}"/>
          </ac:spMkLst>
        </pc:spChg>
        <pc:spChg chg="mod">
          <ac:chgData name="Ridhi Saraf" userId="ce4f9119-65ad-4535-86ee-b0e122925609" providerId="ADAL" clId="{56AB9583-4F49-4F71-9B9C-1B1B60B6EBE2}" dt="2024-10-06T12:38:14.967" v="3615" actId="1035"/>
          <ac:spMkLst>
            <pc:docMk/>
            <pc:sldMk cId="220007715" sldId="304"/>
            <ac:spMk id="1084" creationId="{03BD6475-A6E0-1D14-0A63-363103197FEC}"/>
          </ac:spMkLst>
        </pc:spChg>
        <pc:spChg chg="mod">
          <ac:chgData name="Ridhi Saraf" userId="ce4f9119-65ad-4535-86ee-b0e122925609" providerId="ADAL" clId="{56AB9583-4F49-4F71-9B9C-1B1B60B6EBE2}" dt="2024-10-06T12:38:14.967" v="3615" actId="1035"/>
          <ac:spMkLst>
            <pc:docMk/>
            <pc:sldMk cId="220007715" sldId="304"/>
            <ac:spMk id="1085" creationId="{82EFD9EB-C138-F582-5148-CD0BCFBCA5AE}"/>
          </ac:spMkLst>
        </pc:spChg>
        <pc:spChg chg="mod">
          <ac:chgData name="Ridhi Saraf" userId="ce4f9119-65ad-4535-86ee-b0e122925609" providerId="ADAL" clId="{56AB9583-4F49-4F71-9B9C-1B1B60B6EBE2}" dt="2024-10-06T12:38:14.967" v="3615" actId="1035"/>
          <ac:spMkLst>
            <pc:docMk/>
            <pc:sldMk cId="220007715" sldId="304"/>
            <ac:spMk id="1086" creationId="{1067F7A7-B7B6-898D-55FE-CD0253B2980D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1090" creationId="{F61E7691-A49A-96A4-FB5B-B2A9E6263C01}"/>
          </ac:spMkLst>
        </pc:spChg>
        <pc:spChg chg="del mod">
          <ac:chgData name="Ridhi Saraf" userId="ce4f9119-65ad-4535-86ee-b0e122925609" providerId="ADAL" clId="{56AB9583-4F49-4F71-9B9C-1B1B60B6EBE2}" dt="2024-10-06T17:28:40.258" v="6245" actId="478"/>
          <ac:spMkLst>
            <pc:docMk/>
            <pc:sldMk cId="220007715" sldId="304"/>
            <ac:spMk id="1092" creationId="{1A0E9CF5-127C-DA87-8CBF-238B7486F87C}"/>
          </ac:spMkLst>
        </pc:spChg>
        <pc:grpChg chg="del mod">
          <ac:chgData name="Ridhi Saraf" userId="ce4f9119-65ad-4535-86ee-b0e122925609" providerId="ADAL" clId="{56AB9583-4F49-4F71-9B9C-1B1B60B6EBE2}" dt="2024-10-06T17:28:40.258" v="6245" actId="478"/>
          <ac:grpSpMkLst>
            <pc:docMk/>
            <pc:sldMk cId="220007715" sldId="304"/>
            <ac:grpSpMk id="29" creationId="{E14A8C9D-C67E-EDE4-4E0E-72C8C105A8ED}"/>
          </ac:grpSpMkLst>
        </pc:grpChg>
        <pc:grpChg chg="del">
          <ac:chgData name="Ridhi Saraf" userId="ce4f9119-65ad-4535-86ee-b0e122925609" providerId="ADAL" clId="{56AB9583-4F49-4F71-9B9C-1B1B60B6EBE2}" dt="2024-10-06T12:30:50.015" v="3119" actId="478"/>
          <ac:grpSpMkLst>
            <pc:docMk/>
            <pc:sldMk cId="220007715" sldId="304"/>
            <ac:grpSpMk id="1039" creationId="{45A3E45A-5D9E-C8B7-3EB1-DB78E4678862}"/>
          </ac:grpSpMkLst>
        </pc:grpChg>
        <pc:grpChg chg="del">
          <ac:chgData name="Ridhi Saraf" userId="ce4f9119-65ad-4535-86ee-b0e122925609" providerId="ADAL" clId="{56AB9583-4F49-4F71-9B9C-1B1B60B6EBE2}" dt="2024-10-06T12:30:50.015" v="3119" actId="478"/>
          <ac:grpSpMkLst>
            <pc:docMk/>
            <pc:sldMk cId="220007715" sldId="304"/>
            <ac:grpSpMk id="1040" creationId="{2749E79B-5359-2FF0-4575-0BDA20A0CB81}"/>
          </ac:grpSpMkLst>
        </pc:grpChg>
        <pc:grpChg chg="del mod">
          <ac:chgData name="Ridhi Saraf" userId="ce4f9119-65ad-4535-86ee-b0e122925609" providerId="ADAL" clId="{56AB9583-4F49-4F71-9B9C-1B1B60B6EBE2}" dt="2024-10-06T17:28:40.258" v="6245" actId="478"/>
          <ac:grpSpMkLst>
            <pc:docMk/>
            <pc:sldMk cId="220007715" sldId="304"/>
            <ac:grpSpMk id="1047" creationId="{759E86F2-313E-3538-9BB2-336EC810A738}"/>
          </ac:grpSpMkLst>
        </pc:grpChg>
        <pc:grpChg chg="del mod">
          <ac:chgData name="Ridhi Saraf" userId="ce4f9119-65ad-4535-86ee-b0e122925609" providerId="ADAL" clId="{56AB9583-4F49-4F71-9B9C-1B1B60B6EBE2}" dt="2024-10-06T17:28:40.258" v="6245" actId="478"/>
          <ac:grpSpMkLst>
            <pc:docMk/>
            <pc:sldMk cId="220007715" sldId="304"/>
            <ac:grpSpMk id="1069" creationId="{35E09C56-B92D-C090-AB23-48E7451AC476}"/>
          </ac:grpSpMkLst>
        </pc:grpChg>
        <pc:picChg chg="add del mod">
          <ac:chgData name="Ridhi Saraf" userId="ce4f9119-65ad-4535-86ee-b0e122925609" providerId="ADAL" clId="{56AB9583-4F49-4F71-9B9C-1B1B60B6EBE2}" dt="2024-10-06T17:24:39.758" v="6207" actId="478"/>
          <ac:picMkLst>
            <pc:docMk/>
            <pc:sldMk cId="220007715" sldId="304"/>
            <ac:picMk id="4" creationId="{1EE120CE-FD3C-8431-1B83-C2E3B3505EE5}"/>
          </ac:picMkLst>
        </pc:picChg>
        <pc:picChg chg="add mod">
          <ac:chgData name="Ridhi Saraf" userId="ce4f9119-65ad-4535-86ee-b0e122925609" providerId="ADAL" clId="{56AB9583-4F49-4F71-9B9C-1B1B60B6EBE2}" dt="2024-10-06T17:35:00.297" v="6363" actId="1036"/>
          <ac:picMkLst>
            <pc:docMk/>
            <pc:sldMk cId="220007715" sldId="304"/>
            <ac:picMk id="5" creationId="{3A85C8F7-C4DD-57A3-6020-6D379171FD62}"/>
          </ac:picMkLst>
        </pc:picChg>
        <pc:picChg chg="add mod">
          <ac:chgData name="Ridhi Saraf" userId="ce4f9119-65ad-4535-86ee-b0e122925609" providerId="ADAL" clId="{56AB9583-4F49-4F71-9B9C-1B1B60B6EBE2}" dt="2024-10-06T17:39:36.980" v="6582" actId="1038"/>
          <ac:picMkLst>
            <pc:docMk/>
            <pc:sldMk cId="220007715" sldId="304"/>
            <ac:picMk id="6" creationId="{70683A5A-74F0-C306-48CB-2F968C7371A1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8" creationId="{B0E080E4-1861-7961-6413-EB8415D6431A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" creationId="{2139930A-4A00-3BBC-0D9D-7424766D7EF3}"/>
          </ac:picMkLst>
        </pc:picChg>
        <pc:picChg chg="del">
          <ac:chgData name="Ridhi Saraf" userId="ce4f9119-65ad-4535-86ee-b0e122925609" providerId="ADAL" clId="{56AB9583-4F49-4F71-9B9C-1B1B60B6EBE2}" dt="2024-10-06T12:30:50.015" v="3119" actId="478"/>
          <ac:picMkLst>
            <pc:docMk/>
            <pc:sldMk cId="220007715" sldId="304"/>
            <ac:picMk id="12" creationId="{E4FC9D93-C60A-357F-48A1-6B38FC91D10B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5" creationId="{9A62A5D4-3460-74C5-FB63-360D6AF6E253}"/>
          </ac:picMkLst>
        </pc:picChg>
        <pc:picChg chg="del">
          <ac:chgData name="Ridhi Saraf" userId="ce4f9119-65ad-4535-86ee-b0e122925609" providerId="ADAL" clId="{56AB9583-4F49-4F71-9B9C-1B1B60B6EBE2}" dt="2024-10-06T12:30:50.015" v="3119" actId="478"/>
          <ac:picMkLst>
            <pc:docMk/>
            <pc:sldMk cId="220007715" sldId="304"/>
            <ac:picMk id="16" creationId="{36CAD712-78A3-380C-E763-EB7A7FBBF44F}"/>
          </ac:picMkLst>
        </pc:picChg>
        <pc:picChg chg="mod">
          <ac:chgData name="Ridhi Saraf" userId="ce4f9119-65ad-4535-86ee-b0e122925609" providerId="ADAL" clId="{56AB9583-4F49-4F71-9B9C-1B1B60B6EBE2}" dt="2024-10-06T17:39:41.879" v="6584" actId="1035"/>
          <ac:picMkLst>
            <pc:docMk/>
            <pc:sldMk cId="220007715" sldId="304"/>
            <ac:picMk id="17" creationId="{453B92B4-7AC2-4C35-676F-5CA543F86041}"/>
          </ac:picMkLst>
        </pc:picChg>
        <pc:picChg chg="del">
          <ac:chgData name="Ridhi Saraf" userId="ce4f9119-65ad-4535-86ee-b0e122925609" providerId="ADAL" clId="{56AB9583-4F49-4F71-9B9C-1B1B60B6EBE2}" dt="2024-10-06T12:30:50.015" v="3119" actId="478"/>
          <ac:picMkLst>
            <pc:docMk/>
            <pc:sldMk cId="220007715" sldId="304"/>
            <ac:picMk id="18" creationId="{5E345B4C-6C08-66EA-CC4C-CE529DA58407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28" creationId="{EE0E7909-9B82-9460-7FF3-FEA25AF2951B}"/>
          </ac:picMkLst>
        </pc:picChg>
        <pc:picChg chg="mod">
          <ac:chgData name="Ridhi Saraf" userId="ce4f9119-65ad-4535-86ee-b0e122925609" providerId="ADAL" clId="{56AB9583-4F49-4F71-9B9C-1B1B60B6EBE2}" dt="2024-10-06T12:38:06.880" v="3602" actId="1036"/>
          <ac:picMkLst>
            <pc:docMk/>
            <pc:sldMk cId="220007715" sldId="304"/>
            <ac:picMk id="33" creationId="{A275750D-A793-21BD-66A9-A6EA8126D3AF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39" creationId="{3828767B-92D4-7B07-25F9-3D97656C5095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45" creationId="{390DBC59-26F2-CD00-4E90-56A8B5DFF0FC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50" creationId="{9D2749B6-2085-BDB1-A674-AC722E4BE712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26" creationId="{19A78A8D-A9BD-FDF9-4C1D-3CBCC93F4342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44" creationId="{A1A9E44C-42A5-8FF2-018E-BDD194042519}"/>
          </ac:picMkLst>
        </pc:picChg>
        <pc:picChg chg="mod">
          <ac:chgData name="Ridhi Saraf" userId="ce4f9119-65ad-4535-86ee-b0e122925609" providerId="ADAL" clId="{56AB9583-4F49-4F71-9B9C-1B1B60B6EBE2}" dt="2024-10-06T12:38:06.880" v="3602" actId="1036"/>
          <ac:picMkLst>
            <pc:docMk/>
            <pc:sldMk cId="220007715" sldId="304"/>
            <ac:picMk id="1048" creationId="{12BB0970-B78F-92AD-BCCF-8C35994E497B}"/>
          </ac:picMkLst>
        </pc:picChg>
        <pc:picChg chg="del">
          <ac:chgData name="Ridhi Saraf" userId="ce4f9119-65ad-4535-86ee-b0e122925609" providerId="ADAL" clId="{56AB9583-4F49-4F71-9B9C-1B1B60B6EBE2}" dt="2024-10-06T12:30:50.015" v="3119" actId="478"/>
          <ac:picMkLst>
            <pc:docMk/>
            <pc:sldMk cId="220007715" sldId="304"/>
            <ac:picMk id="1051" creationId="{20F2F3EC-B101-DCE3-AE6E-37D347B4572C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52" creationId="{4174856E-1A01-DD70-1402-40A2B383E985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53" creationId="{F4AFCC98-488B-F6CA-15C4-794652BC5642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60" creationId="{2EC4C2EE-7A84-9A67-FDAB-C6B0BAF5AE3C}"/>
          </ac:picMkLst>
        </pc:picChg>
        <pc:picChg chg="del">
          <ac:chgData name="Ridhi Saraf" userId="ce4f9119-65ad-4535-86ee-b0e122925609" providerId="ADAL" clId="{56AB9583-4F49-4F71-9B9C-1B1B60B6EBE2}" dt="2024-10-06T12:30:50.015" v="3119" actId="478"/>
          <ac:picMkLst>
            <pc:docMk/>
            <pc:sldMk cId="220007715" sldId="304"/>
            <ac:picMk id="1064" creationId="{551A3350-F3E4-B153-DD35-6ECFBD60DEE7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65" creationId="{041B691C-55A9-FC41-F6B3-A0CCF736CAC7}"/>
          </ac:picMkLst>
        </pc:picChg>
        <pc:picChg chg="del">
          <ac:chgData name="Ridhi Saraf" userId="ce4f9119-65ad-4535-86ee-b0e122925609" providerId="ADAL" clId="{56AB9583-4F49-4F71-9B9C-1B1B60B6EBE2}" dt="2024-10-06T12:30:50.015" v="3119" actId="478"/>
          <ac:picMkLst>
            <pc:docMk/>
            <pc:sldMk cId="220007715" sldId="304"/>
            <ac:picMk id="1067" creationId="{0EAF6AE5-FC88-7AAF-4547-DB56435A45CA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68" creationId="{FF4665FE-99A1-E0CC-4008-BA3A51163D0F}"/>
          </ac:picMkLst>
        </pc:picChg>
        <pc:picChg chg="del">
          <ac:chgData name="Ridhi Saraf" userId="ce4f9119-65ad-4535-86ee-b0e122925609" providerId="ADAL" clId="{56AB9583-4F49-4F71-9B9C-1B1B60B6EBE2}" dt="2024-10-06T12:30:50.015" v="3119" actId="478"/>
          <ac:picMkLst>
            <pc:docMk/>
            <pc:sldMk cId="220007715" sldId="304"/>
            <ac:picMk id="1070" creationId="{9B48C069-59E4-657C-0325-EC52D398C494}"/>
          </ac:picMkLst>
        </pc:picChg>
        <pc:picChg chg="del">
          <ac:chgData name="Ridhi Saraf" userId="ce4f9119-65ad-4535-86ee-b0e122925609" providerId="ADAL" clId="{56AB9583-4F49-4F71-9B9C-1B1B60B6EBE2}" dt="2024-10-06T12:30:50.015" v="3119" actId="478"/>
          <ac:picMkLst>
            <pc:docMk/>
            <pc:sldMk cId="220007715" sldId="304"/>
            <ac:picMk id="1072" creationId="{EB9848E5-E71E-E599-B356-C6761E4FD9A9}"/>
          </ac:picMkLst>
        </pc:picChg>
        <pc:picChg chg="mod">
          <ac:chgData name="Ridhi Saraf" userId="ce4f9119-65ad-4535-86ee-b0e122925609" providerId="ADAL" clId="{56AB9583-4F49-4F71-9B9C-1B1B60B6EBE2}" dt="2024-10-06T12:38:06.880" v="3602" actId="1036"/>
          <ac:picMkLst>
            <pc:docMk/>
            <pc:sldMk cId="220007715" sldId="304"/>
            <ac:picMk id="1073" creationId="{5706EAFA-4DD8-734A-0D12-CB70526C6718}"/>
          </ac:picMkLst>
        </pc:picChg>
        <pc:picChg chg="del">
          <ac:chgData name="Ridhi Saraf" userId="ce4f9119-65ad-4535-86ee-b0e122925609" providerId="ADAL" clId="{56AB9583-4F49-4F71-9B9C-1B1B60B6EBE2}" dt="2024-10-06T12:30:50.015" v="3119" actId="478"/>
          <ac:picMkLst>
            <pc:docMk/>
            <pc:sldMk cId="220007715" sldId="304"/>
            <ac:picMk id="1075" creationId="{19664369-E1C8-C2F9-D07A-EB849791A769}"/>
          </ac:picMkLst>
        </pc:picChg>
        <pc:picChg chg="del">
          <ac:chgData name="Ridhi Saraf" userId="ce4f9119-65ad-4535-86ee-b0e122925609" providerId="ADAL" clId="{56AB9583-4F49-4F71-9B9C-1B1B60B6EBE2}" dt="2024-10-06T12:30:50.015" v="3119" actId="478"/>
          <ac:picMkLst>
            <pc:docMk/>
            <pc:sldMk cId="220007715" sldId="304"/>
            <ac:picMk id="1078" creationId="{B62B8741-E334-268C-D01D-E778C706B3DF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79" creationId="{F4E495F6-B700-CB99-88E1-A5928A4205FB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80" creationId="{73DE02D9-8F21-043C-2057-1FFB16912F9E}"/>
          </ac:picMkLst>
        </pc:picChg>
        <pc:picChg chg="mod">
          <ac:chgData name="Ridhi Saraf" userId="ce4f9119-65ad-4535-86ee-b0e122925609" providerId="ADAL" clId="{56AB9583-4F49-4F71-9B9C-1B1B60B6EBE2}" dt="2024-10-06T12:38:14.967" v="3615" actId="1035"/>
          <ac:picMkLst>
            <pc:docMk/>
            <pc:sldMk cId="220007715" sldId="304"/>
            <ac:picMk id="1087" creationId="{AF95E5FD-E319-30EA-F183-BEF8E0C47256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88" creationId="{1601324D-2CE0-0AD8-6F08-56F08863A850}"/>
          </ac:picMkLst>
        </pc:picChg>
        <pc:picChg chg="mod">
          <ac:chgData name="Ridhi Saraf" userId="ce4f9119-65ad-4535-86ee-b0e122925609" providerId="ADAL" clId="{56AB9583-4F49-4F71-9B9C-1B1B60B6EBE2}" dt="2024-10-06T12:38:21.598" v="3620" actId="1037"/>
          <ac:picMkLst>
            <pc:docMk/>
            <pc:sldMk cId="220007715" sldId="304"/>
            <ac:picMk id="1089" creationId="{D5D3B2CE-8D46-1421-008B-F23E0B479A50}"/>
          </ac:picMkLst>
        </pc:picChg>
        <pc:picChg chg="mod">
          <ac:chgData name="Ridhi Saraf" userId="ce4f9119-65ad-4535-86ee-b0e122925609" providerId="ADAL" clId="{56AB9583-4F49-4F71-9B9C-1B1B60B6EBE2}" dt="2024-10-06T12:38:27.081" v="3625" actId="1037"/>
          <ac:picMkLst>
            <pc:docMk/>
            <pc:sldMk cId="220007715" sldId="304"/>
            <ac:picMk id="1091" creationId="{E181CD9D-E7DA-A733-ED92-EE3AC91EC976}"/>
          </ac:picMkLst>
        </pc:picChg>
        <pc:picChg chg="del mod">
          <ac:chgData name="Ridhi Saraf" userId="ce4f9119-65ad-4535-86ee-b0e122925609" providerId="ADAL" clId="{56AB9583-4F49-4F71-9B9C-1B1B60B6EBE2}" dt="2024-10-06T17:28:40.258" v="6245" actId="478"/>
          <ac:picMkLst>
            <pc:docMk/>
            <pc:sldMk cId="220007715" sldId="304"/>
            <ac:picMk id="1098" creationId="{AF0DCB7E-0346-A821-9B94-76838881F287}"/>
          </ac:picMkLst>
        </pc:picChg>
        <pc:cxnChg chg="mod">
          <ac:chgData name="Ridhi Saraf" userId="ce4f9119-65ad-4535-86ee-b0e122925609" providerId="ADAL" clId="{56AB9583-4F49-4F71-9B9C-1B1B60B6EBE2}" dt="2024-10-06T12:38:14.967" v="3615" actId="1035"/>
          <ac:cxnSpMkLst>
            <pc:docMk/>
            <pc:sldMk cId="220007715" sldId="304"/>
            <ac:cxnSpMk id="1094" creationId="{EFBBBC1B-1461-133B-9278-5E9066A4871C}"/>
          </ac:cxnSpMkLst>
        </pc:cxnChg>
        <pc:cxnChg chg="mod">
          <ac:chgData name="Ridhi Saraf" userId="ce4f9119-65ad-4535-86ee-b0e122925609" providerId="ADAL" clId="{56AB9583-4F49-4F71-9B9C-1B1B60B6EBE2}" dt="2024-10-06T12:38:14.967" v="3615" actId="1035"/>
          <ac:cxnSpMkLst>
            <pc:docMk/>
            <pc:sldMk cId="220007715" sldId="304"/>
            <ac:cxnSpMk id="1095" creationId="{7C1D80BF-A711-2AA5-EC36-FF0A6445B487}"/>
          </ac:cxnSpMkLst>
        </pc:cxnChg>
      </pc:sldChg>
      <pc:sldChg chg="addSp delSp modSp mod modTransition">
        <pc:chgData name="Ridhi Saraf" userId="ce4f9119-65ad-4535-86ee-b0e122925609" providerId="ADAL" clId="{56AB9583-4F49-4F71-9B9C-1B1B60B6EBE2}" dt="2024-10-06T18:43:52.966" v="6718"/>
        <pc:sldMkLst>
          <pc:docMk/>
          <pc:sldMk cId="3617999393" sldId="305"/>
        </pc:sldMkLst>
        <pc:spChg chg="mod">
          <ac:chgData name="Ridhi Saraf" userId="ce4f9119-65ad-4535-86ee-b0e122925609" providerId="ADAL" clId="{56AB9583-4F49-4F71-9B9C-1B1B60B6EBE2}" dt="2024-10-06T09:43:50.983" v="329" actId="1076"/>
          <ac:spMkLst>
            <pc:docMk/>
            <pc:sldMk cId="3617999393" sldId="305"/>
            <ac:spMk id="4" creationId="{C650A75F-3874-91C9-088E-3B30C50761E9}"/>
          </ac:spMkLst>
        </pc:spChg>
        <pc:spChg chg="mod">
          <ac:chgData name="Ridhi Saraf" userId="ce4f9119-65ad-4535-86ee-b0e122925609" providerId="ADAL" clId="{56AB9583-4F49-4F71-9B9C-1B1B60B6EBE2}" dt="2024-10-06T12:28:40.073" v="3096" actId="404"/>
          <ac:spMkLst>
            <pc:docMk/>
            <pc:sldMk cId="3617999393" sldId="305"/>
            <ac:spMk id="5" creationId="{1B41AB4E-ACA6-DB52-41C6-F9D084FF7980}"/>
          </ac:spMkLst>
        </pc:spChg>
        <pc:spChg chg="mod">
          <ac:chgData name="Ridhi Saraf" userId="ce4f9119-65ad-4535-86ee-b0e122925609" providerId="ADAL" clId="{56AB9583-4F49-4F71-9B9C-1B1B60B6EBE2}" dt="2024-10-06T12:28:40.073" v="3096" actId="404"/>
          <ac:spMkLst>
            <pc:docMk/>
            <pc:sldMk cId="3617999393" sldId="305"/>
            <ac:spMk id="12" creationId="{DEACE435-4EC4-EE3B-3A65-6E161F7B752C}"/>
          </ac:spMkLst>
        </pc:spChg>
        <pc:spChg chg="mod">
          <ac:chgData name="Ridhi Saraf" userId="ce4f9119-65ad-4535-86ee-b0e122925609" providerId="ADAL" clId="{56AB9583-4F49-4F71-9B9C-1B1B60B6EBE2}" dt="2024-10-06T17:47:09.682" v="6637" actId="1037"/>
          <ac:spMkLst>
            <pc:docMk/>
            <pc:sldMk cId="3617999393" sldId="305"/>
            <ac:spMk id="14" creationId="{CA60B4D6-07A4-B74B-0615-D65B468028C2}"/>
          </ac:spMkLst>
        </pc:spChg>
        <pc:spChg chg="mod">
          <ac:chgData name="Ridhi Saraf" userId="ce4f9119-65ad-4535-86ee-b0e122925609" providerId="ADAL" clId="{56AB9583-4F49-4F71-9B9C-1B1B60B6EBE2}" dt="2024-10-06T17:47:09.682" v="6637" actId="1037"/>
          <ac:spMkLst>
            <pc:docMk/>
            <pc:sldMk cId="3617999393" sldId="305"/>
            <ac:spMk id="15" creationId="{7CFD5117-280B-7438-218C-6035E65C8091}"/>
          </ac:spMkLst>
        </pc:spChg>
        <pc:spChg chg="mod">
          <ac:chgData name="Ridhi Saraf" userId="ce4f9119-65ad-4535-86ee-b0e122925609" providerId="ADAL" clId="{56AB9583-4F49-4F71-9B9C-1B1B60B6EBE2}" dt="2024-10-06T09:42:12.292" v="273" actId="1036"/>
          <ac:spMkLst>
            <pc:docMk/>
            <pc:sldMk cId="3617999393" sldId="305"/>
            <ac:spMk id="21" creationId="{4A7B4500-01AD-9DD5-9FC6-56D3A238819D}"/>
          </ac:spMkLst>
        </pc:spChg>
        <pc:spChg chg="mod">
          <ac:chgData name="Ridhi Saraf" userId="ce4f9119-65ad-4535-86ee-b0e122925609" providerId="ADAL" clId="{56AB9583-4F49-4F71-9B9C-1B1B60B6EBE2}" dt="2024-10-06T09:41:53.031" v="242" actId="1036"/>
          <ac:spMkLst>
            <pc:docMk/>
            <pc:sldMk cId="3617999393" sldId="305"/>
            <ac:spMk id="22" creationId="{A3860A2F-72F9-BF06-3EF1-113E7690527C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23" creationId="{D27B3F16-C06D-43B3-B9CB-05E4DD528A52}"/>
          </ac:spMkLst>
        </pc:spChg>
        <pc:spChg chg="mod">
          <ac:chgData name="Ridhi Saraf" userId="ce4f9119-65ad-4535-86ee-b0e122925609" providerId="ADAL" clId="{56AB9583-4F49-4F71-9B9C-1B1B60B6EBE2}" dt="2024-10-06T09:41:53.031" v="242" actId="1036"/>
          <ac:spMkLst>
            <pc:docMk/>
            <pc:sldMk cId="3617999393" sldId="305"/>
            <ac:spMk id="24" creationId="{4D26D176-683E-CD2E-C461-4CA03501B76B}"/>
          </ac:spMkLst>
        </pc:spChg>
        <pc:spChg chg="mod">
          <ac:chgData name="Ridhi Saraf" userId="ce4f9119-65ad-4535-86ee-b0e122925609" providerId="ADAL" clId="{56AB9583-4F49-4F71-9B9C-1B1B60B6EBE2}" dt="2024-10-06T09:41:53.031" v="242" actId="1036"/>
          <ac:spMkLst>
            <pc:docMk/>
            <pc:sldMk cId="3617999393" sldId="305"/>
            <ac:spMk id="26" creationId="{AB397C52-D5DA-5629-980D-6393AA8FE747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27" creationId="{0EC707DC-29E4-5111-7A23-AC2A8D32922D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28" creationId="{9DFDC28B-39DC-C75C-AC37-331B629C733E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36" creationId="{F6C2620E-914F-71CC-6AD6-CF265057C823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37" creationId="{D96A3CF6-2500-7429-214F-BCC44BCCFF80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38" creationId="{BFF3ADE4-E19B-0BAF-1C62-B137BB1B821E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39" creationId="{2CA589EB-0E00-9098-8AB1-C04FE2274ED7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40" creationId="{D64FE610-8B07-D4F6-9DC4-55837760D9C1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41" creationId="{8069EA21-7E6F-C4EC-A89E-4CF0186F9D4E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42" creationId="{BB585F49-30A3-C26C-0D4E-85C23A69A012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43" creationId="{8CFDF1F4-08BA-B6A8-9084-68F3CFD751F0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44" creationId="{74F43906-D24C-AB51-13B5-3ECA4007CBF4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51" creationId="{6B0A9658-0878-4003-CD00-2346AF2CE37E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52" creationId="{0ABEC728-7845-E89B-858E-CF72A1BADD63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54" creationId="{AD3A9D98-A6BD-F5DE-DCF4-692A4FCC8FB2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55" creationId="{F57A7745-4FD0-BFC7-EF4D-947ECD0FB139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56" creationId="{B1E3CAE2-2876-09D1-5D8D-5F36E4BD506A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58" creationId="{503397C9-460B-FAF9-5271-40E1013A6FFB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59" creationId="{C233C24A-DCF5-B6C8-575D-34F4CE586D9E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60" creationId="{C0AC62C2-050F-707A-D42A-11F19F3A2A12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61" creationId="{08652070-D7D2-56F6-220B-CEE5F4722F77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62" creationId="{DFDC8507-6A2D-3C26-BD7C-CD5E53668ED0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63" creationId="{9A7ED617-DCC0-E8FB-A620-2580CB60436F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64" creationId="{B3D1B319-476D-C2B6-AF7D-7BD009A24097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65" creationId="{BA077325-74C2-0113-6285-7EA835FE72A0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66" creationId="{CEED6DF7-B723-69A5-CE89-DA9F92037873}"/>
          </ac:spMkLst>
        </pc:spChg>
        <pc:spChg chg="mod">
          <ac:chgData name="Ridhi Saraf" userId="ce4f9119-65ad-4535-86ee-b0e122925609" providerId="ADAL" clId="{56AB9583-4F49-4F71-9B9C-1B1B60B6EBE2}" dt="2024-10-06T13:18:48.211" v="5297" actId="1037"/>
          <ac:spMkLst>
            <pc:docMk/>
            <pc:sldMk cId="3617999393" sldId="305"/>
            <ac:spMk id="67" creationId="{1768F3EB-930E-1FC5-00C0-206BB2587C72}"/>
          </ac:spMkLst>
        </pc:spChg>
        <pc:graphicFrameChg chg="mod modGraphic">
          <ac:chgData name="Ridhi Saraf" userId="ce4f9119-65ad-4535-86ee-b0e122925609" providerId="ADAL" clId="{56AB9583-4F49-4F71-9B9C-1B1B60B6EBE2}" dt="2024-10-06T09:43:28.194" v="326" actId="1037"/>
          <ac:graphicFrameMkLst>
            <pc:docMk/>
            <pc:sldMk cId="3617999393" sldId="305"/>
            <ac:graphicFrameMk id="50" creationId="{169C1C3A-066B-DB29-06FC-47F046879DD0}"/>
          </ac:graphicFrameMkLst>
        </pc:graphicFrameChg>
        <pc:picChg chg="add del mod">
          <ac:chgData name="Ridhi Saraf" userId="ce4f9119-65ad-4535-86ee-b0e122925609" providerId="ADAL" clId="{56AB9583-4F49-4F71-9B9C-1B1B60B6EBE2}" dt="2024-10-06T17:49:39.577" v="6660" actId="478"/>
          <ac:picMkLst>
            <pc:docMk/>
            <pc:sldMk cId="3617999393" sldId="305"/>
            <ac:picMk id="7" creationId="{D9E5D636-062A-883C-149A-DF35BEAC1970}"/>
          </ac:picMkLst>
        </pc:picChg>
        <pc:picChg chg="del mod">
          <ac:chgData name="Ridhi Saraf" userId="ce4f9119-65ad-4535-86ee-b0e122925609" providerId="ADAL" clId="{56AB9583-4F49-4F71-9B9C-1B1B60B6EBE2}" dt="2024-10-06T17:47:06.328" v="6625" actId="478"/>
          <ac:picMkLst>
            <pc:docMk/>
            <pc:sldMk cId="3617999393" sldId="305"/>
            <ac:picMk id="9" creationId="{834E09A3-6885-230E-0578-B4C88C5D4ED9}"/>
          </ac:picMkLst>
        </pc:picChg>
        <pc:picChg chg="add del mod">
          <ac:chgData name="Ridhi Saraf" userId="ce4f9119-65ad-4535-86ee-b0e122925609" providerId="ADAL" clId="{56AB9583-4F49-4F71-9B9C-1B1B60B6EBE2}" dt="2024-10-06T17:49:38.712" v="6659" actId="21"/>
          <ac:picMkLst>
            <pc:docMk/>
            <pc:sldMk cId="3617999393" sldId="305"/>
            <ac:picMk id="10" creationId="{C2F062B6-FB17-800E-DFA9-D6E461ECB385}"/>
          </ac:picMkLst>
        </pc:picChg>
        <pc:picChg chg="mod">
          <ac:chgData name="Ridhi Saraf" userId="ce4f9119-65ad-4535-86ee-b0e122925609" providerId="ADAL" clId="{56AB9583-4F49-4F71-9B9C-1B1B60B6EBE2}" dt="2024-10-06T17:47:22.667" v="6650" actId="1037"/>
          <ac:picMkLst>
            <pc:docMk/>
            <pc:sldMk cId="3617999393" sldId="305"/>
            <ac:picMk id="11" creationId="{B5AFEB17-7BCA-269A-C2A0-CCD0E91E7F8E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13" creationId="{B0C8E4E9-0649-6EDB-561A-A4A95D81ED50}"/>
          </ac:picMkLst>
        </pc:picChg>
        <pc:picChg chg="add mod">
          <ac:chgData name="Ridhi Saraf" userId="ce4f9119-65ad-4535-86ee-b0e122925609" providerId="ADAL" clId="{56AB9583-4F49-4F71-9B9C-1B1B60B6EBE2}" dt="2024-10-06T17:49:39.917" v="6661"/>
          <ac:picMkLst>
            <pc:docMk/>
            <pc:sldMk cId="3617999393" sldId="305"/>
            <ac:picMk id="16" creationId="{C2F062B6-FB17-800E-DFA9-D6E461ECB385}"/>
          </ac:picMkLst>
        </pc:picChg>
        <pc:picChg chg="add del mod">
          <ac:chgData name="Ridhi Saraf" userId="ce4f9119-65ad-4535-86ee-b0e122925609" providerId="ADAL" clId="{56AB9583-4F49-4F71-9B9C-1B1B60B6EBE2}" dt="2024-10-06T17:53:06.316" v="6669" actId="478"/>
          <ac:picMkLst>
            <pc:docMk/>
            <pc:sldMk cId="3617999393" sldId="305"/>
            <ac:picMk id="18" creationId="{1A67E2C4-AE6A-4232-46D3-8603845EC7AE}"/>
          </ac:picMkLst>
        </pc:picChg>
        <pc:picChg chg="add del mod">
          <ac:chgData name="Ridhi Saraf" userId="ce4f9119-65ad-4535-86ee-b0e122925609" providerId="ADAL" clId="{56AB9583-4F49-4F71-9B9C-1B1B60B6EBE2}" dt="2024-10-06T17:54:09.189" v="6677" actId="478"/>
          <ac:picMkLst>
            <pc:docMk/>
            <pc:sldMk cId="3617999393" sldId="305"/>
            <ac:picMk id="20" creationId="{D52D031C-A573-73EA-3E26-1AC46DF9759E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5" creationId="{E5A6D632-EB36-1AEA-A882-6747EE7F969E}"/>
          </ac:picMkLst>
        </pc:picChg>
        <pc:picChg chg="add del mod">
          <ac:chgData name="Ridhi Saraf" userId="ce4f9119-65ad-4535-86ee-b0e122925609" providerId="ADAL" clId="{56AB9583-4F49-4F71-9B9C-1B1B60B6EBE2}" dt="2024-10-06T17:54:57.495" v="6684" actId="478"/>
          <ac:picMkLst>
            <pc:docMk/>
            <pc:sldMk cId="3617999393" sldId="305"/>
            <ac:picMk id="35" creationId="{12215EE1-CEA8-D438-D5A6-B78E1AF33D51}"/>
          </ac:picMkLst>
        </pc:picChg>
        <pc:picChg chg="add mod">
          <ac:chgData name="Ridhi Saraf" userId="ce4f9119-65ad-4535-86ee-b0e122925609" providerId="ADAL" clId="{56AB9583-4F49-4F71-9B9C-1B1B60B6EBE2}" dt="2024-10-06T17:55:25.531" v="6692" actId="208"/>
          <ac:picMkLst>
            <pc:docMk/>
            <pc:sldMk cId="3617999393" sldId="305"/>
            <ac:picMk id="48" creationId="{7B0A19CD-DFC1-FF47-FC48-235E00C2D9AB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1026" creationId="{3B770D45-E04B-B6B8-953C-E1A8C1FF5B92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50" creationId="{1A4C99C3-EF4B-44AA-D8F9-DC2348A81DBE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52" creationId="{45BEDB0B-BCCA-E2C8-E8FA-DF95882182FB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54" creationId="{A046C8B6-7612-8FE6-8799-DB3E75C19C38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58" creationId="{AC2A930A-3104-C625-989B-0D3A44C876DF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62" creationId="{D12B4E4A-5878-CBB7-7927-3357F573199A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64" creationId="{81C4D15D-2BF7-0229-8A0A-76CF3F8B9570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66" creationId="{9ED8BE49-6FF5-0E07-E5D6-388500A1A08E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68" creationId="{A3FA36B0-84F4-7708-06B0-4AC53070350A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70" creationId="{071A710C-27E6-F042-483C-BE896ED22E02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74" creationId="{91419E1D-6A45-A71F-0863-A28BD3D96347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76" creationId="{8B243368-22DC-A2CD-E92F-DA826A7ADCC8}"/>
          </ac:picMkLst>
        </pc:picChg>
        <pc:picChg chg="mod">
          <ac:chgData name="Ridhi Saraf" userId="ce4f9119-65ad-4535-86ee-b0e122925609" providerId="ADAL" clId="{56AB9583-4F49-4F71-9B9C-1B1B60B6EBE2}" dt="2024-10-06T13:18:48.211" v="5297" actId="1037"/>
          <ac:picMkLst>
            <pc:docMk/>
            <pc:sldMk cId="3617999393" sldId="305"/>
            <ac:picMk id="2084" creationId="{3B0C35A1-164A-7F2A-1247-AEBB3486FE79}"/>
          </ac:picMkLst>
        </pc:picChg>
        <pc:cxnChg chg="mod">
          <ac:chgData name="Ridhi Saraf" userId="ce4f9119-65ad-4535-86ee-b0e122925609" providerId="ADAL" clId="{56AB9583-4F49-4F71-9B9C-1B1B60B6EBE2}" dt="2024-10-06T09:41:53.031" v="242" actId="1036"/>
          <ac:cxnSpMkLst>
            <pc:docMk/>
            <pc:sldMk cId="3617999393" sldId="305"/>
            <ac:cxnSpMk id="30" creationId="{06BAFB5A-BED4-8210-3D9C-F48D0F859C77}"/>
          </ac:cxnSpMkLst>
        </pc:cxnChg>
        <pc:cxnChg chg="mod">
          <ac:chgData name="Ridhi Saraf" userId="ce4f9119-65ad-4535-86ee-b0e122925609" providerId="ADAL" clId="{56AB9583-4F49-4F71-9B9C-1B1B60B6EBE2}" dt="2024-10-06T13:18:44.237" v="5294" actId="1037"/>
          <ac:cxnSpMkLst>
            <pc:docMk/>
            <pc:sldMk cId="3617999393" sldId="305"/>
            <ac:cxnSpMk id="31" creationId="{C3D0D8D1-E79C-7185-C4F2-AB6AFD6C9631}"/>
          </ac:cxnSpMkLst>
        </pc:cxnChg>
        <pc:cxnChg chg="mod">
          <ac:chgData name="Ridhi Saraf" userId="ce4f9119-65ad-4535-86ee-b0e122925609" providerId="ADAL" clId="{56AB9583-4F49-4F71-9B9C-1B1B60B6EBE2}" dt="2024-10-06T13:18:44.237" v="5294" actId="1037"/>
          <ac:cxnSpMkLst>
            <pc:docMk/>
            <pc:sldMk cId="3617999393" sldId="305"/>
            <ac:cxnSpMk id="32" creationId="{B65914A9-13B1-B371-D898-891984C5CD44}"/>
          </ac:cxnSpMkLst>
        </pc:cxnChg>
        <pc:cxnChg chg="mod">
          <ac:chgData name="Ridhi Saraf" userId="ce4f9119-65ad-4535-86ee-b0e122925609" providerId="ADAL" clId="{56AB9583-4F49-4F71-9B9C-1B1B60B6EBE2}" dt="2024-10-06T09:41:53.031" v="242" actId="1036"/>
          <ac:cxnSpMkLst>
            <pc:docMk/>
            <pc:sldMk cId="3617999393" sldId="305"/>
            <ac:cxnSpMk id="33" creationId="{4691E024-4DA9-59C0-BC16-8069871342B3}"/>
          </ac:cxnSpMkLst>
        </pc:cxnChg>
        <pc:cxnChg chg="mod">
          <ac:chgData name="Ridhi Saraf" userId="ce4f9119-65ad-4535-86ee-b0e122925609" providerId="ADAL" clId="{56AB9583-4F49-4F71-9B9C-1B1B60B6EBE2}" dt="2024-10-06T09:41:53.031" v="242" actId="1036"/>
          <ac:cxnSpMkLst>
            <pc:docMk/>
            <pc:sldMk cId="3617999393" sldId="305"/>
            <ac:cxnSpMk id="34" creationId="{0B37FC48-4E0F-6937-50A1-D0D24461AFC4}"/>
          </ac:cxnSpMkLst>
        </pc:cxnChg>
        <pc:cxnChg chg="mod">
          <ac:chgData name="Ridhi Saraf" userId="ce4f9119-65ad-4535-86ee-b0e122925609" providerId="ADAL" clId="{56AB9583-4F49-4F71-9B9C-1B1B60B6EBE2}" dt="2024-10-06T09:41:53.031" v="242" actId="1036"/>
          <ac:cxnSpMkLst>
            <pc:docMk/>
            <pc:sldMk cId="3617999393" sldId="305"/>
            <ac:cxnSpMk id="45" creationId="{FFDD7FBD-1E85-1F18-3AC3-0336350AE3F4}"/>
          </ac:cxnSpMkLst>
        </pc:cxnChg>
        <pc:cxnChg chg="mod">
          <ac:chgData name="Ridhi Saraf" userId="ce4f9119-65ad-4535-86ee-b0e122925609" providerId="ADAL" clId="{56AB9583-4F49-4F71-9B9C-1B1B60B6EBE2}" dt="2024-10-06T09:41:53.031" v="242" actId="1036"/>
          <ac:cxnSpMkLst>
            <pc:docMk/>
            <pc:sldMk cId="3617999393" sldId="305"/>
            <ac:cxnSpMk id="47" creationId="{C50A132E-854D-F4D2-D3FE-BEFFAC1FBC6F}"/>
          </ac:cxnSpMkLst>
        </pc:cxnChg>
      </pc:sldChg>
      <pc:sldChg chg="modTransition">
        <pc:chgData name="Ridhi Saraf" userId="ce4f9119-65ad-4535-86ee-b0e122925609" providerId="ADAL" clId="{56AB9583-4F49-4F71-9B9C-1B1B60B6EBE2}" dt="2024-10-06T18:43:52.966" v="6718"/>
        <pc:sldMkLst>
          <pc:docMk/>
          <pc:sldMk cId="3548262755" sldId="306"/>
        </pc:sldMkLst>
      </pc:sldChg>
      <pc:sldChg chg="modTransition">
        <pc:chgData name="Ridhi Saraf" userId="ce4f9119-65ad-4535-86ee-b0e122925609" providerId="ADAL" clId="{56AB9583-4F49-4F71-9B9C-1B1B60B6EBE2}" dt="2024-10-06T18:43:52.966" v="6718"/>
        <pc:sldMkLst>
          <pc:docMk/>
          <pc:sldMk cId="1322704290" sldId="307"/>
        </pc:sldMkLst>
      </pc:sldChg>
      <pc:sldChg chg="modTransition">
        <pc:chgData name="Ridhi Saraf" userId="ce4f9119-65ad-4535-86ee-b0e122925609" providerId="ADAL" clId="{56AB9583-4F49-4F71-9B9C-1B1B60B6EBE2}" dt="2024-10-06T18:43:52.966" v="6718"/>
        <pc:sldMkLst>
          <pc:docMk/>
          <pc:sldMk cId="2670229225" sldId="308"/>
        </pc:sldMkLst>
      </pc:sldChg>
      <pc:sldChg chg="modTransition">
        <pc:chgData name="Ridhi Saraf" userId="ce4f9119-65ad-4535-86ee-b0e122925609" providerId="ADAL" clId="{56AB9583-4F49-4F71-9B9C-1B1B60B6EBE2}" dt="2024-10-06T18:43:52.966" v="6718"/>
        <pc:sldMkLst>
          <pc:docMk/>
          <pc:sldMk cId="1790701950" sldId="309"/>
        </pc:sldMkLst>
      </pc:sldChg>
      <pc:sldChg chg="modSp mod modTransition">
        <pc:chgData name="Ridhi Saraf" userId="ce4f9119-65ad-4535-86ee-b0e122925609" providerId="ADAL" clId="{56AB9583-4F49-4F71-9B9C-1B1B60B6EBE2}" dt="2024-10-06T18:43:52.966" v="6718"/>
        <pc:sldMkLst>
          <pc:docMk/>
          <pc:sldMk cId="3143338564" sldId="310"/>
        </pc:sldMkLst>
        <pc:spChg chg="mod">
          <ac:chgData name="Ridhi Saraf" userId="ce4f9119-65ad-4535-86ee-b0e122925609" providerId="ADAL" clId="{56AB9583-4F49-4F71-9B9C-1B1B60B6EBE2}" dt="2024-10-06T16:57:08.592" v="6124" actId="20577"/>
          <ac:spMkLst>
            <pc:docMk/>
            <pc:sldMk cId="3143338564" sldId="310"/>
            <ac:spMk id="18" creationId="{263A6ABC-3772-24AA-2312-3AA6A7AE4C5D}"/>
          </ac:spMkLst>
        </pc:spChg>
      </pc:sldChg>
      <pc:sldChg chg="modTransition">
        <pc:chgData name="Ridhi Saraf" userId="ce4f9119-65ad-4535-86ee-b0e122925609" providerId="ADAL" clId="{56AB9583-4F49-4F71-9B9C-1B1B60B6EBE2}" dt="2024-10-06T18:43:52.966" v="6718"/>
        <pc:sldMkLst>
          <pc:docMk/>
          <pc:sldMk cId="2148614905" sldId="311"/>
        </pc:sldMkLst>
      </pc:sldChg>
      <pc:sldChg chg="modTransition">
        <pc:chgData name="Ridhi Saraf" userId="ce4f9119-65ad-4535-86ee-b0e122925609" providerId="ADAL" clId="{56AB9583-4F49-4F71-9B9C-1B1B60B6EBE2}" dt="2024-10-06T18:43:52.966" v="6718"/>
        <pc:sldMkLst>
          <pc:docMk/>
          <pc:sldMk cId="2162266732" sldId="312"/>
        </pc:sldMkLst>
      </pc:sldChg>
      <pc:sldChg chg="addSp delSp modSp add del mod">
        <pc:chgData name="Ridhi Saraf" userId="ce4f9119-65ad-4535-86ee-b0e122925609" providerId="ADAL" clId="{56AB9583-4F49-4F71-9B9C-1B1B60B6EBE2}" dt="2024-10-06T11:08:26.054" v="1815" actId="47"/>
        <pc:sldMkLst>
          <pc:docMk/>
          <pc:sldMk cId="2452080495" sldId="313"/>
        </pc:sldMkLst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5" creationId="{6433445B-A87A-6DFF-891B-09752C414198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9" creationId="{2EAA195F-79AB-69A7-D4A1-46656936A92B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10" creationId="{0364CC6A-3516-0960-B1E8-E9648E674C62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11" creationId="{5E65C092-7C16-5D04-AC3D-0492327AC1DA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12" creationId="{AC2F4B38-EA4C-C2D4-E5AE-6796A665B3D0}"/>
          </ac:spMkLst>
        </pc:spChg>
        <pc:spChg chg="del">
          <ac:chgData name="Ridhi Saraf" userId="ce4f9119-65ad-4535-86ee-b0e122925609" providerId="ADAL" clId="{56AB9583-4F49-4F71-9B9C-1B1B60B6EBE2}" dt="2024-10-06T10:29:40.716" v="1443" actId="478"/>
          <ac:spMkLst>
            <pc:docMk/>
            <pc:sldMk cId="2452080495" sldId="313"/>
            <ac:spMk id="13" creationId="{4D8FA5C6-5649-4D6B-3B52-C9A45B50D122}"/>
          </ac:spMkLst>
        </pc:spChg>
        <pc:spChg chg="del">
          <ac:chgData name="Ridhi Saraf" userId="ce4f9119-65ad-4535-86ee-b0e122925609" providerId="ADAL" clId="{56AB9583-4F49-4F71-9B9C-1B1B60B6EBE2}" dt="2024-10-06T10:29:40.716" v="1443" actId="478"/>
          <ac:spMkLst>
            <pc:docMk/>
            <pc:sldMk cId="2452080495" sldId="313"/>
            <ac:spMk id="14" creationId="{EDBA63D5-7A57-F941-C5F9-BB73D531D18F}"/>
          </ac:spMkLst>
        </pc:spChg>
        <pc:spChg chg="del">
          <ac:chgData name="Ridhi Saraf" userId="ce4f9119-65ad-4535-86ee-b0e122925609" providerId="ADAL" clId="{56AB9583-4F49-4F71-9B9C-1B1B60B6EBE2}" dt="2024-10-06T10:29:40.716" v="1443" actId="478"/>
          <ac:spMkLst>
            <pc:docMk/>
            <pc:sldMk cId="2452080495" sldId="313"/>
            <ac:spMk id="15" creationId="{02489E3A-8B73-B4BE-2468-0F806EEA379E}"/>
          </ac:spMkLst>
        </pc:spChg>
        <pc:spChg chg="del">
          <ac:chgData name="Ridhi Saraf" userId="ce4f9119-65ad-4535-86ee-b0e122925609" providerId="ADAL" clId="{56AB9583-4F49-4F71-9B9C-1B1B60B6EBE2}" dt="2024-10-06T10:29:40.716" v="1443" actId="478"/>
          <ac:spMkLst>
            <pc:docMk/>
            <pc:sldMk cId="2452080495" sldId="313"/>
            <ac:spMk id="16" creationId="{C84EDB34-6A31-68AB-F52A-5311B2380881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17" creationId="{6369AFA4-2683-C9D2-3E29-E8DFF13A715E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18" creationId="{D6A10278-2F4A-44FE-6963-46C45AB9765F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20" creationId="{FE75764F-81A4-6501-B6AD-704D76035E98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21" creationId="{325ED1B8-4673-9DA6-BCCE-A9A00ECAC82A}"/>
          </ac:spMkLst>
        </pc:spChg>
        <pc:spChg chg="del">
          <ac:chgData name="Ridhi Saraf" userId="ce4f9119-65ad-4535-86ee-b0e122925609" providerId="ADAL" clId="{56AB9583-4F49-4F71-9B9C-1B1B60B6EBE2}" dt="2024-10-06T10:29:40.716" v="1443" actId="478"/>
          <ac:spMkLst>
            <pc:docMk/>
            <pc:sldMk cId="2452080495" sldId="313"/>
            <ac:spMk id="22" creationId="{0AB4A995-8DBD-8C4C-95F6-A0C95BA97ACF}"/>
          </ac:spMkLst>
        </pc:spChg>
        <pc:spChg chg="del">
          <ac:chgData name="Ridhi Saraf" userId="ce4f9119-65ad-4535-86ee-b0e122925609" providerId="ADAL" clId="{56AB9583-4F49-4F71-9B9C-1B1B60B6EBE2}" dt="2024-10-06T10:29:40.716" v="1443" actId="478"/>
          <ac:spMkLst>
            <pc:docMk/>
            <pc:sldMk cId="2452080495" sldId="313"/>
            <ac:spMk id="23" creationId="{A78CB4A6-A949-1EEF-E5EF-EA97BC2DD5FA}"/>
          </ac:spMkLst>
        </pc:spChg>
        <pc:spChg chg="del">
          <ac:chgData name="Ridhi Saraf" userId="ce4f9119-65ad-4535-86ee-b0e122925609" providerId="ADAL" clId="{56AB9583-4F49-4F71-9B9C-1B1B60B6EBE2}" dt="2024-10-06T10:29:40.716" v="1443" actId="478"/>
          <ac:spMkLst>
            <pc:docMk/>
            <pc:sldMk cId="2452080495" sldId="313"/>
            <ac:spMk id="24" creationId="{3C0B21EA-0BB6-5E8C-A479-CD192AA3393A}"/>
          </ac:spMkLst>
        </pc:spChg>
        <pc:spChg chg="del">
          <ac:chgData name="Ridhi Saraf" userId="ce4f9119-65ad-4535-86ee-b0e122925609" providerId="ADAL" clId="{56AB9583-4F49-4F71-9B9C-1B1B60B6EBE2}" dt="2024-10-06T10:29:40.716" v="1443" actId="478"/>
          <ac:spMkLst>
            <pc:docMk/>
            <pc:sldMk cId="2452080495" sldId="313"/>
            <ac:spMk id="25" creationId="{EE2AEF4D-F8F5-B222-F5A2-F078C9BD4810}"/>
          </ac:spMkLst>
        </pc:spChg>
        <pc:spChg chg="del">
          <ac:chgData name="Ridhi Saraf" userId="ce4f9119-65ad-4535-86ee-b0e122925609" providerId="ADAL" clId="{56AB9583-4F49-4F71-9B9C-1B1B60B6EBE2}" dt="2024-10-06T10:29:40.716" v="1443" actId="478"/>
          <ac:spMkLst>
            <pc:docMk/>
            <pc:sldMk cId="2452080495" sldId="313"/>
            <ac:spMk id="26" creationId="{A07B94EC-75FF-145F-A5A7-C6A646B25366}"/>
          </ac:spMkLst>
        </pc:spChg>
        <pc:spChg chg="del">
          <ac:chgData name="Ridhi Saraf" userId="ce4f9119-65ad-4535-86ee-b0e122925609" providerId="ADAL" clId="{56AB9583-4F49-4F71-9B9C-1B1B60B6EBE2}" dt="2024-10-06T10:29:40.716" v="1443" actId="478"/>
          <ac:spMkLst>
            <pc:docMk/>
            <pc:sldMk cId="2452080495" sldId="313"/>
            <ac:spMk id="27" creationId="{A23794DA-EBF0-BA52-D393-C27BC8E0B563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28" creationId="{B5A120B6-BA73-C6CF-622C-C7D28FB7C715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29" creationId="{6C1DD614-BE0B-EEA5-0653-40EA5BE0EA1F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31" creationId="{D9DBF3BC-3680-0E8B-E5DC-C0580741E5B6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32" creationId="{44DB39D6-4ECA-F3DB-2EE9-EB3CCA97FB6E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33" creationId="{FC6D75D0-D1E2-09C2-79D3-F715E434E92A}"/>
          </ac:spMkLst>
        </pc:spChg>
        <pc:spChg chg="mod">
          <ac:chgData name="Ridhi Saraf" userId="ce4f9119-65ad-4535-86ee-b0e122925609" providerId="ADAL" clId="{56AB9583-4F49-4F71-9B9C-1B1B60B6EBE2}" dt="2024-10-06T10:57:12.783" v="1666" actId="1035"/>
          <ac:spMkLst>
            <pc:docMk/>
            <pc:sldMk cId="2452080495" sldId="313"/>
            <ac:spMk id="34" creationId="{11857883-83E8-B7DB-C666-98DC9CC15707}"/>
          </ac:spMkLst>
        </pc:spChg>
        <pc:picChg chg="del">
          <ac:chgData name="Ridhi Saraf" userId="ce4f9119-65ad-4535-86ee-b0e122925609" providerId="ADAL" clId="{56AB9583-4F49-4F71-9B9C-1B1B60B6EBE2}" dt="2024-10-06T10:29:40.716" v="1443" actId="478"/>
          <ac:picMkLst>
            <pc:docMk/>
            <pc:sldMk cId="2452080495" sldId="313"/>
            <ac:picMk id="2" creationId="{E2273A64-BC63-0F7C-5ECF-22DD5F19834B}"/>
          </ac:picMkLst>
        </pc:picChg>
        <pc:picChg chg="del">
          <ac:chgData name="Ridhi Saraf" userId="ce4f9119-65ad-4535-86ee-b0e122925609" providerId="ADAL" clId="{56AB9583-4F49-4F71-9B9C-1B1B60B6EBE2}" dt="2024-10-06T10:29:40.716" v="1443" actId="478"/>
          <ac:picMkLst>
            <pc:docMk/>
            <pc:sldMk cId="2452080495" sldId="313"/>
            <ac:picMk id="4" creationId="{75AB03B6-2AE0-DEFB-C0FD-FE5BEA4CB994}"/>
          </ac:picMkLst>
        </pc:picChg>
        <pc:picChg chg="del">
          <ac:chgData name="Ridhi Saraf" userId="ce4f9119-65ad-4535-86ee-b0e122925609" providerId="ADAL" clId="{56AB9583-4F49-4F71-9B9C-1B1B60B6EBE2}" dt="2024-10-06T10:29:40.716" v="1443" actId="478"/>
          <ac:picMkLst>
            <pc:docMk/>
            <pc:sldMk cId="2452080495" sldId="313"/>
            <ac:picMk id="6" creationId="{2D8C6A3C-BBB8-6EC7-8AFE-B80F7F846A16}"/>
          </ac:picMkLst>
        </pc:picChg>
        <pc:picChg chg="del">
          <ac:chgData name="Ridhi Saraf" userId="ce4f9119-65ad-4535-86ee-b0e122925609" providerId="ADAL" clId="{56AB9583-4F49-4F71-9B9C-1B1B60B6EBE2}" dt="2024-10-06T10:29:40.716" v="1443" actId="478"/>
          <ac:picMkLst>
            <pc:docMk/>
            <pc:sldMk cId="2452080495" sldId="313"/>
            <ac:picMk id="7" creationId="{93B7B829-372C-D8FC-3CCF-CADB3753F353}"/>
          </ac:picMkLst>
        </pc:picChg>
        <pc:picChg chg="del">
          <ac:chgData name="Ridhi Saraf" userId="ce4f9119-65ad-4535-86ee-b0e122925609" providerId="ADAL" clId="{56AB9583-4F49-4F71-9B9C-1B1B60B6EBE2}" dt="2024-10-06T10:29:40.716" v="1443" actId="478"/>
          <ac:picMkLst>
            <pc:docMk/>
            <pc:sldMk cId="2452080495" sldId="313"/>
            <ac:picMk id="8" creationId="{90B389C0-6004-8AAB-294E-6F0069C51125}"/>
          </ac:picMkLst>
        </pc:picChg>
        <pc:picChg chg="del">
          <ac:chgData name="Ridhi Saraf" userId="ce4f9119-65ad-4535-86ee-b0e122925609" providerId="ADAL" clId="{56AB9583-4F49-4F71-9B9C-1B1B60B6EBE2}" dt="2024-10-06T10:29:42.139" v="1444" actId="478"/>
          <ac:picMkLst>
            <pc:docMk/>
            <pc:sldMk cId="2452080495" sldId="313"/>
            <ac:picMk id="19" creationId="{CF07AB4E-EE31-4E2C-9EFB-3476E841336F}"/>
          </ac:picMkLst>
        </pc:picChg>
        <pc:picChg chg="add del mod">
          <ac:chgData name="Ridhi Saraf" userId="ce4f9119-65ad-4535-86ee-b0e122925609" providerId="ADAL" clId="{56AB9583-4F49-4F71-9B9C-1B1B60B6EBE2}" dt="2024-10-06T10:54:59.555" v="1597" actId="478"/>
          <ac:picMkLst>
            <pc:docMk/>
            <pc:sldMk cId="2452080495" sldId="313"/>
            <ac:picMk id="57" creationId="{6513AD7F-8F7A-8EE4-011A-B1FF0A39AFEB}"/>
          </ac:picMkLst>
        </pc:picChg>
        <pc:picChg chg="add del mod">
          <ac:chgData name="Ridhi Saraf" userId="ce4f9119-65ad-4535-86ee-b0e122925609" providerId="ADAL" clId="{56AB9583-4F49-4F71-9B9C-1B1B60B6EBE2}" dt="2024-10-06T10:55:01.457" v="1599" actId="478"/>
          <ac:picMkLst>
            <pc:docMk/>
            <pc:sldMk cId="2452080495" sldId="313"/>
            <ac:picMk id="62" creationId="{77DA6B5D-CCA2-F716-EDC5-3FE9B720FA82}"/>
          </ac:picMkLst>
        </pc:picChg>
        <pc:picChg chg="add del mod">
          <ac:chgData name="Ridhi Saraf" userId="ce4f9119-65ad-4535-86ee-b0e122925609" providerId="ADAL" clId="{56AB9583-4F49-4F71-9B9C-1B1B60B6EBE2}" dt="2024-10-06T10:55:02.614" v="1600" actId="478"/>
          <ac:picMkLst>
            <pc:docMk/>
            <pc:sldMk cId="2452080495" sldId="313"/>
            <ac:picMk id="1026" creationId="{61BA714B-5DD0-A651-A6A5-204CB890A983}"/>
          </ac:picMkLst>
        </pc:picChg>
        <pc:picChg chg="add del mod">
          <ac:chgData name="Ridhi Saraf" userId="ce4f9119-65ad-4535-86ee-b0e122925609" providerId="ADAL" clId="{56AB9583-4F49-4F71-9B9C-1B1B60B6EBE2}" dt="2024-10-06T10:55:05.371" v="1603" actId="478"/>
          <ac:picMkLst>
            <pc:docMk/>
            <pc:sldMk cId="2452080495" sldId="313"/>
            <ac:picMk id="1029" creationId="{3EE5F58F-7552-498F-1A0A-1CC0B51B07B1}"/>
          </ac:picMkLst>
        </pc:picChg>
        <pc:picChg chg="add del mod">
          <ac:chgData name="Ridhi Saraf" userId="ce4f9119-65ad-4535-86ee-b0e122925609" providerId="ADAL" clId="{56AB9583-4F49-4F71-9B9C-1B1B60B6EBE2}" dt="2024-10-06T10:55:06.527" v="1604" actId="478"/>
          <ac:picMkLst>
            <pc:docMk/>
            <pc:sldMk cId="2452080495" sldId="313"/>
            <ac:picMk id="1033" creationId="{15539F10-8B7E-1911-3C9F-9B9B6582CD21}"/>
          </ac:picMkLst>
        </pc:picChg>
        <pc:picChg chg="add mod">
          <ac:chgData name="Ridhi Saraf" userId="ce4f9119-65ad-4535-86ee-b0e122925609" providerId="ADAL" clId="{56AB9583-4F49-4F71-9B9C-1B1B60B6EBE2}" dt="2024-10-06T10:57:22.347" v="1674" actId="1036"/>
          <ac:picMkLst>
            <pc:docMk/>
            <pc:sldMk cId="2452080495" sldId="313"/>
            <ac:picMk id="1035" creationId="{20EC380F-7152-1C15-1058-72140E4C5478}"/>
          </ac:picMkLst>
        </pc:picChg>
        <pc:picChg chg="add mod">
          <ac:chgData name="Ridhi Saraf" userId="ce4f9119-65ad-4535-86ee-b0e122925609" providerId="ADAL" clId="{56AB9583-4F49-4F71-9B9C-1B1B60B6EBE2}" dt="2024-10-06T10:55:09.807" v="1605" actId="1076"/>
          <ac:picMkLst>
            <pc:docMk/>
            <pc:sldMk cId="2452080495" sldId="313"/>
            <ac:picMk id="1037" creationId="{D30F067A-F340-A66D-9F27-A29F5329A3A7}"/>
          </ac:picMkLst>
        </pc:picChg>
        <pc:picChg chg="add mod">
          <ac:chgData name="Ridhi Saraf" userId="ce4f9119-65ad-4535-86ee-b0e122925609" providerId="ADAL" clId="{56AB9583-4F49-4F71-9B9C-1B1B60B6EBE2}" dt="2024-10-06T10:55:28.411" v="1610" actId="732"/>
          <ac:picMkLst>
            <pc:docMk/>
            <pc:sldMk cId="2452080495" sldId="313"/>
            <ac:picMk id="1038" creationId="{C44F519E-9BB6-12FA-9A59-F8B06415478C}"/>
          </ac:picMkLst>
        </pc:picChg>
        <pc:picChg chg="add mod">
          <ac:chgData name="Ridhi Saraf" userId="ce4f9119-65ad-4535-86ee-b0e122925609" providerId="ADAL" clId="{56AB9583-4F49-4F71-9B9C-1B1B60B6EBE2}" dt="2024-10-06T10:55:46.939" v="1613" actId="1076"/>
          <ac:picMkLst>
            <pc:docMk/>
            <pc:sldMk cId="2452080495" sldId="313"/>
            <ac:picMk id="1039" creationId="{CA06E241-554C-7BB8-4F2C-D4B217747040}"/>
          </ac:picMkLst>
        </pc:picChg>
        <pc:picChg chg="add del">
          <ac:chgData name="Ridhi Saraf" userId="ce4f9119-65ad-4535-86ee-b0e122925609" providerId="ADAL" clId="{56AB9583-4F49-4F71-9B9C-1B1B60B6EBE2}" dt="2024-10-06T10:52:08.191" v="1541" actId="478"/>
          <ac:picMkLst>
            <pc:docMk/>
            <pc:sldMk cId="2452080495" sldId="313"/>
            <ac:picMk id="1040" creationId="{6DBA560F-77F1-D579-26A5-E89124BD766E}"/>
          </ac:picMkLst>
        </pc:picChg>
        <pc:picChg chg="add mod">
          <ac:chgData name="Ridhi Saraf" userId="ce4f9119-65ad-4535-86ee-b0e122925609" providerId="ADAL" clId="{56AB9583-4F49-4F71-9B9C-1B1B60B6EBE2}" dt="2024-10-06T10:56:28.911" v="1631" actId="1076"/>
          <ac:picMkLst>
            <pc:docMk/>
            <pc:sldMk cId="2452080495" sldId="313"/>
            <ac:picMk id="1041" creationId="{39FFB869-104A-BB9F-78E7-3CD998F5B144}"/>
          </ac:picMkLst>
        </pc:picChg>
        <pc:picChg chg="add mod">
          <ac:chgData name="Ridhi Saraf" userId="ce4f9119-65ad-4535-86ee-b0e122925609" providerId="ADAL" clId="{56AB9583-4F49-4F71-9B9C-1B1B60B6EBE2}" dt="2024-10-06T10:55:12.286" v="1606" actId="1076"/>
          <ac:picMkLst>
            <pc:docMk/>
            <pc:sldMk cId="2452080495" sldId="313"/>
            <ac:picMk id="1042" creationId="{7B6C157B-77CD-9F77-8142-05282E111C80}"/>
          </ac:picMkLst>
        </pc:picChg>
        <pc:picChg chg="add mod">
          <ac:chgData name="Ridhi Saraf" userId="ce4f9119-65ad-4535-86ee-b0e122925609" providerId="ADAL" clId="{56AB9583-4F49-4F71-9B9C-1B1B60B6EBE2}" dt="2024-10-06T10:56:59.808" v="1650" actId="1076"/>
          <ac:picMkLst>
            <pc:docMk/>
            <pc:sldMk cId="2452080495" sldId="313"/>
            <ac:picMk id="1043" creationId="{7A2CC0C2-EE57-9759-A56D-EA0F469957AB}"/>
          </ac:picMkLst>
        </pc:picChg>
        <pc:picChg chg="add del">
          <ac:chgData name="Ridhi Saraf" userId="ce4f9119-65ad-4535-86ee-b0e122925609" providerId="ADAL" clId="{56AB9583-4F49-4F71-9B9C-1B1B60B6EBE2}" dt="2024-10-06T10:53:04.775" v="1557" actId="478"/>
          <ac:picMkLst>
            <pc:docMk/>
            <pc:sldMk cId="2452080495" sldId="313"/>
            <ac:picMk id="1044" creationId="{31C2B074-EC00-7A49-6B77-0EC086E3A185}"/>
          </ac:picMkLst>
        </pc:picChg>
        <pc:picChg chg="add del">
          <ac:chgData name="Ridhi Saraf" userId="ce4f9119-65ad-4535-86ee-b0e122925609" providerId="ADAL" clId="{56AB9583-4F49-4F71-9B9C-1B1B60B6EBE2}" dt="2024-10-06T10:53:11.898" v="1559" actId="478"/>
          <ac:picMkLst>
            <pc:docMk/>
            <pc:sldMk cId="2452080495" sldId="313"/>
            <ac:picMk id="1045" creationId="{0FA82E75-2C14-7F30-33BF-D29873F97FDD}"/>
          </ac:picMkLst>
        </pc:picChg>
        <pc:picChg chg="add mod">
          <ac:chgData name="Ridhi Saraf" userId="ce4f9119-65ad-4535-86ee-b0e122925609" providerId="ADAL" clId="{56AB9583-4F49-4F71-9B9C-1B1B60B6EBE2}" dt="2024-10-06T10:57:03.244" v="1652" actId="166"/>
          <ac:picMkLst>
            <pc:docMk/>
            <pc:sldMk cId="2452080495" sldId="313"/>
            <ac:picMk id="1046" creationId="{B8ABE079-BEEA-3505-D7E4-B56BFE7A2452}"/>
          </ac:picMkLst>
        </pc:picChg>
        <pc:picChg chg="add mod">
          <ac:chgData name="Ridhi Saraf" userId="ce4f9119-65ad-4535-86ee-b0e122925609" providerId="ADAL" clId="{56AB9583-4F49-4F71-9B9C-1B1B60B6EBE2}" dt="2024-10-06T10:57:20.231" v="1671" actId="1036"/>
          <ac:picMkLst>
            <pc:docMk/>
            <pc:sldMk cId="2452080495" sldId="313"/>
            <ac:picMk id="1047" creationId="{79EB3465-E3AF-B825-35CC-5AD0BFF61558}"/>
          </ac:picMkLst>
        </pc:picChg>
        <pc:picChg chg="add mod">
          <ac:chgData name="Ridhi Saraf" userId="ce4f9119-65ad-4535-86ee-b0e122925609" providerId="ADAL" clId="{56AB9583-4F49-4F71-9B9C-1B1B60B6EBE2}" dt="2024-10-06T10:56:37.780" v="1639" actId="1035"/>
          <ac:picMkLst>
            <pc:docMk/>
            <pc:sldMk cId="2452080495" sldId="313"/>
            <ac:picMk id="1048" creationId="{A89E7046-CA24-EEC1-5C3A-6CBF3A2179E2}"/>
          </ac:picMkLst>
        </pc:picChg>
        <pc:picChg chg="add del mod">
          <ac:chgData name="Ridhi Saraf" userId="ce4f9119-65ad-4535-86ee-b0e122925609" providerId="ADAL" clId="{56AB9583-4F49-4F71-9B9C-1B1B60B6EBE2}" dt="2024-10-06T10:59:42.947" v="1728" actId="21"/>
          <ac:picMkLst>
            <pc:docMk/>
            <pc:sldMk cId="2452080495" sldId="313"/>
            <ac:picMk id="1049" creationId="{E7C4B561-02ED-7B2F-86E2-69C66751DD44}"/>
          </ac:picMkLst>
        </pc:picChg>
      </pc:sldChg>
      <pc:sldChg chg="addSp delSp modSp add mod modTransition">
        <pc:chgData name="Ridhi Saraf" userId="ce4f9119-65ad-4535-86ee-b0e122925609" providerId="ADAL" clId="{56AB9583-4F49-4F71-9B9C-1B1B60B6EBE2}" dt="2024-10-06T18:43:52.966" v="6718"/>
        <pc:sldMkLst>
          <pc:docMk/>
          <pc:sldMk cId="3073900211" sldId="314"/>
        </pc:sldMkLst>
        <pc:spChg chg="mod">
          <ac:chgData name="Ridhi Saraf" userId="ce4f9119-65ad-4535-86ee-b0e122925609" providerId="ADAL" clId="{56AB9583-4F49-4F71-9B9C-1B1B60B6EBE2}" dt="2024-10-06T11:19:03.555" v="2122" actId="1036"/>
          <ac:spMkLst>
            <pc:docMk/>
            <pc:sldMk cId="3073900211" sldId="314"/>
            <ac:spMk id="5" creationId="{6433445B-A87A-6DFF-891B-09752C414198}"/>
          </ac:spMkLst>
        </pc:spChg>
        <pc:spChg chg="add mod ord">
          <ac:chgData name="Ridhi Saraf" userId="ce4f9119-65ad-4535-86ee-b0e122925609" providerId="ADAL" clId="{56AB9583-4F49-4F71-9B9C-1B1B60B6EBE2}" dt="2024-10-06T10:58:50.576" v="1705" actId="14100"/>
          <ac:spMkLst>
            <pc:docMk/>
            <pc:sldMk cId="3073900211" sldId="314"/>
            <ac:spMk id="6" creationId="{AC72B299-29CD-4E7B-D88E-54D7E4D4AB4C}"/>
          </ac:spMkLst>
        </pc:spChg>
        <pc:spChg chg="mod">
          <ac:chgData name="Ridhi Saraf" userId="ce4f9119-65ad-4535-86ee-b0e122925609" providerId="ADAL" clId="{56AB9583-4F49-4F71-9B9C-1B1B60B6EBE2}" dt="2024-10-06T11:19:03.555" v="2122" actId="1036"/>
          <ac:spMkLst>
            <pc:docMk/>
            <pc:sldMk cId="3073900211" sldId="314"/>
            <ac:spMk id="9" creationId="{2EAA195F-79AB-69A7-D4A1-46656936A92B}"/>
          </ac:spMkLst>
        </pc:spChg>
        <pc:spChg chg="mod">
          <ac:chgData name="Ridhi Saraf" userId="ce4f9119-65ad-4535-86ee-b0e122925609" providerId="ADAL" clId="{56AB9583-4F49-4F71-9B9C-1B1B60B6EBE2}" dt="2024-10-06T12:02:11.965" v="2267" actId="1038"/>
          <ac:spMkLst>
            <pc:docMk/>
            <pc:sldMk cId="3073900211" sldId="314"/>
            <ac:spMk id="10" creationId="{0364CC6A-3516-0960-B1E8-E9648E674C62}"/>
          </ac:spMkLst>
        </pc:spChg>
        <pc:spChg chg="mod">
          <ac:chgData name="Ridhi Saraf" userId="ce4f9119-65ad-4535-86ee-b0e122925609" providerId="ADAL" clId="{56AB9583-4F49-4F71-9B9C-1B1B60B6EBE2}" dt="2024-10-06T11:19:03.555" v="2122" actId="1036"/>
          <ac:spMkLst>
            <pc:docMk/>
            <pc:sldMk cId="3073900211" sldId="314"/>
            <ac:spMk id="11" creationId="{5E65C092-7C16-5D04-AC3D-0492327AC1DA}"/>
          </ac:spMkLst>
        </pc:spChg>
        <pc:spChg chg="mod">
          <ac:chgData name="Ridhi Saraf" userId="ce4f9119-65ad-4535-86ee-b0e122925609" providerId="ADAL" clId="{56AB9583-4F49-4F71-9B9C-1B1B60B6EBE2}" dt="2024-10-06T12:02:11.965" v="2267" actId="1038"/>
          <ac:spMkLst>
            <pc:docMk/>
            <pc:sldMk cId="3073900211" sldId="314"/>
            <ac:spMk id="12" creationId="{AC2F4B38-EA4C-C2D4-E5AE-6796A665B3D0}"/>
          </ac:spMkLst>
        </pc:spChg>
        <pc:spChg chg="mod">
          <ac:chgData name="Ridhi Saraf" userId="ce4f9119-65ad-4535-86ee-b0e122925609" providerId="ADAL" clId="{56AB9583-4F49-4F71-9B9C-1B1B60B6EBE2}" dt="2024-10-06T12:02:23.569" v="2280" actId="1038"/>
          <ac:spMkLst>
            <pc:docMk/>
            <pc:sldMk cId="3073900211" sldId="314"/>
            <ac:spMk id="17" creationId="{6369AFA4-2683-C9D2-3E29-E8DFF13A715E}"/>
          </ac:spMkLst>
        </pc:spChg>
        <pc:spChg chg="mod">
          <ac:chgData name="Ridhi Saraf" userId="ce4f9119-65ad-4535-86ee-b0e122925609" providerId="ADAL" clId="{56AB9583-4F49-4F71-9B9C-1B1B60B6EBE2}" dt="2024-10-06T12:02:23.569" v="2280" actId="1038"/>
          <ac:spMkLst>
            <pc:docMk/>
            <pc:sldMk cId="3073900211" sldId="314"/>
            <ac:spMk id="18" creationId="{D6A10278-2F4A-44FE-6963-46C45AB9765F}"/>
          </ac:spMkLst>
        </pc:spChg>
        <pc:spChg chg="mod">
          <ac:chgData name="Ridhi Saraf" userId="ce4f9119-65ad-4535-86ee-b0e122925609" providerId="ADAL" clId="{56AB9583-4F49-4F71-9B9C-1B1B60B6EBE2}" dt="2024-10-06T11:19:03.555" v="2122" actId="1036"/>
          <ac:spMkLst>
            <pc:docMk/>
            <pc:sldMk cId="3073900211" sldId="314"/>
            <ac:spMk id="20" creationId="{FE75764F-81A4-6501-B6AD-704D76035E98}"/>
          </ac:spMkLst>
        </pc:spChg>
        <pc:spChg chg="mod">
          <ac:chgData name="Ridhi Saraf" userId="ce4f9119-65ad-4535-86ee-b0e122925609" providerId="ADAL" clId="{56AB9583-4F49-4F71-9B9C-1B1B60B6EBE2}" dt="2024-10-06T13:16:08.894" v="5263" actId="1038"/>
          <ac:spMkLst>
            <pc:docMk/>
            <pc:sldMk cId="3073900211" sldId="314"/>
            <ac:spMk id="21" creationId="{325ED1B8-4673-9DA6-BCCE-A9A00ECAC82A}"/>
          </ac:spMkLst>
        </pc:spChg>
        <pc:spChg chg="mod">
          <ac:chgData name="Ridhi Saraf" userId="ce4f9119-65ad-4535-86ee-b0e122925609" providerId="ADAL" clId="{56AB9583-4F49-4F71-9B9C-1B1B60B6EBE2}" dt="2024-10-06T13:16:08.894" v="5263" actId="1038"/>
          <ac:spMkLst>
            <pc:docMk/>
            <pc:sldMk cId="3073900211" sldId="314"/>
            <ac:spMk id="28" creationId="{B5A120B6-BA73-C6CF-622C-C7D28FB7C715}"/>
          </ac:spMkLst>
        </pc:spChg>
        <pc:spChg chg="mod">
          <ac:chgData name="Ridhi Saraf" userId="ce4f9119-65ad-4535-86ee-b0e122925609" providerId="ADAL" clId="{56AB9583-4F49-4F71-9B9C-1B1B60B6EBE2}" dt="2024-10-06T11:19:03.555" v="2122" actId="1036"/>
          <ac:spMkLst>
            <pc:docMk/>
            <pc:sldMk cId="3073900211" sldId="314"/>
            <ac:spMk id="29" creationId="{6C1DD614-BE0B-EEA5-0653-40EA5BE0EA1F}"/>
          </ac:spMkLst>
        </pc:spChg>
        <pc:spChg chg="mod">
          <ac:chgData name="Ridhi Saraf" userId="ce4f9119-65ad-4535-86ee-b0e122925609" providerId="ADAL" clId="{56AB9583-4F49-4F71-9B9C-1B1B60B6EBE2}" dt="2024-10-06T11:19:09.271" v="2142" actId="1036"/>
          <ac:spMkLst>
            <pc:docMk/>
            <pc:sldMk cId="3073900211" sldId="314"/>
            <ac:spMk id="30" creationId="{4EF30119-199B-A79D-28F2-4BBBF5FD4913}"/>
          </ac:spMkLst>
        </pc:spChg>
        <pc:spChg chg="mod">
          <ac:chgData name="Ridhi Saraf" userId="ce4f9119-65ad-4535-86ee-b0e122925609" providerId="ADAL" clId="{56AB9583-4F49-4F71-9B9C-1B1B60B6EBE2}" dt="2024-10-06T12:02:11.965" v="2267" actId="1038"/>
          <ac:spMkLst>
            <pc:docMk/>
            <pc:sldMk cId="3073900211" sldId="314"/>
            <ac:spMk id="31" creationId="{D9DBF3BC-3680-0E8B-E5DC-C0580741E5B6}"/>
          </ac:spMkLst>
        </pc:spChg>
        <pc:spChg chg="mod">
          <ac:chgData name="Ridhi Saraf" userId="ce4f9119-65ad-4535-86ee-b0e122925609" providerId="ADAL" clId="{56AB9583-4F49-4F71-9B9C-1B1B60B6EBE2}" dt="2024-10-06T12:02:23.569" v="2280" actId="1038"/>
          <ac:spMkLst>
            <pc:docMk/>
            <pc:sldMk cId="3073900211" sldId="314"/>
            <ac:spMk id="32" creationId="{44DB39D6-4ECA-F3DB-2EE9-EB3CCA97FB6E}"/>
          </ac:spMkLst>
        </pc:spChg>
        <pc:spChg chg="mod">
          <ac:chgData name="Ridhi Saraf" userId="ce4f9119-65ad-4535-86ee-b0e122925609" providerId="ADAL" clId="{56AB9583-4F49-4F71-9B9C-1B1B60B6EBE2}" dt="2024-10-06T11:19:03.555" v="2122" actId="1036"/>
          <ac:spMkLst>
            <pc:docMk/>
            <pc:sldMk cId="3073900211" sldId="314"/>
            <ac:spMk id="33" creationId="{FC6D75D0-D1E2-09C2-79D3-F715E434E92A}"/>
          </ac:spMkLst>
        </pc:spChg>
        <pc:spChg chg="mod">
          <ac:chgData name="Ridhi Saraf" userId="ce4f9119-65ad-4535-86ee-b0e122925609" providerId="ADAL" clId="{56AB9583-4F49-4F71-9B9C-1B1B60B6EBE2}" dt="2024-10-06T13:16:08.894" v="5263" actId="1038"/>
          <ac:spMkLst>
            <pc:docMk/>
            <pc:sldMk cId="3073900211" sldId="314"/>
            <ac:spMk id="34" creationId="{11857883-83E8-B7DB-C666-98DC9CC15707}"/>
          </ac:spMkLst>
        </pc:spChg>
        <pc:spChg chg="mod">
          <ac:chgData name="Ridhi Saraf" userId="ce4f9119-65ad-4535-86ee-b0e122925609" providerId="ADAL" clId="{56AB9583-4F49-4F71-9B9C-1B1B60B6EBE2}" dt="2024-10-06T13:15:40.466" v="5247" actId="404"/>
          <ac:spMkLst>
            <pc:docMk/>
            <pc:sldMk cId="3073900211" sldId="314"/>
            <ac:spMk id="39" creationId="{4977BD4F-C840-ABBF-9171-7218C2FCCBD1}"/>
          </ac:spMkLst>
        </pc:spChg>
        <pc:spChg chg="mod">
          <ac:chgData name="Ridhi Saraf" userId="ce4f9119-65ad-4535-86ee-b0e122925609" providerId="ADAL" clId="{56AB9583-4F49-4F71-9B9C-1B1B60B6EBE2}" dt="2024-10-06T13:15:40.466" v="5247" actId="404"/>
          <ac:spMkLst>
            <pc:docMk/>
            <pc:sldMk cId="3073900211" sldId="314"/>
            <ac:spMk id="40" creationId="{B3B3F99E-73AD-C929-B243-E5A4540387EB}"/>
          </ac:spMkLst>
        </pc:spChg>
        <pc:spChg chg="del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41" creationId="{0BBCC64E-1A6B-AB18-6014-D68C5D1CC25F}"/>
          </ac:spMkLst>
        </pc:spChg>
        <pc:spChg chg="mod">
          <ac:chgData name="Ridhi Saraf" userId="ce4f9119-65ad-4535-86ee-b0e122925609" providerId="ADAL" clId="{56AB9583-4F49-4F71-9B9C-1B1B60B6EBE2}" dt="2024-10-06T13:15:44.756" v="5248" actId="1035"/>
          <ac:spMkLst>
            <pc:docMk/>
            <pc:sldMk cId="3073900211" sldId="314"/>
            <ac:spMk id="42" creationId="{8536DAA0-67D7-8A12-43DC-9EE62E274C22}"/>
          </ac:spMkLst>
        </pc:spChg>
        <pc:spChg chg="del mod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43" creationId="{401B42D4-DA41-5702-1E7C-BC7791454EE6}"/>
          </ac:spMkLst>
        </pc:spChg>
        <pc:spChg chg="del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45" creationId="{8E34757C-C292-0022-2118-9F9F498879BC}"/>
          </ac:spMkLst>
        </pc:spChg>
        <pc:spChg chg="mod">
          <ac:chgData name="Ridhi Saraf" userId="ce4f9119-65ad-4535-86ee-b0e122925609" providerId="ADAL" clId="{56AB9583-4F49-4F71-9B9C-1B1B60B6EBE2}" dt="2024-10-06T13:15:40.466" v="5247" actId="404"/>
          <ac:spMkLst>
            <pc:docMk/>
            <pc:sldMk cId="3073900211" sldId="314"/>
            <ac:spMk id="46" creationId="{A4BC209C-6EA2-1146-4A34-DE6B020FAF50}"/>
          </ac:spMkLst>
        </pc:spChg>
        <pc:spChg chg="del mod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47" creationId="{84F548DB-6B2B-4057-9EF9-1124ABFCA13D}"/>
          </ac:spMkLst>
        </pc:spChg>
        <pc:spChg chg="del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48" creationId="{E39173CF-8CC1-2958-63DE-E0BA28537D20}"/>
          </ac:spMkLst>
        </pc:spChg>
        <pc:spChg chg="del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49" creationId="{2A637BCE-6013-7D56-453B-D7A95531B0B2}"/>
          </ac:spMkLst>
        </pc:spChg>
        <pc:spChg chg="del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50" creationId="{BC6BC466-872F-0FF4-7A06-1678DBA9AA15}"/>
          </ac:spMkLst>
        </pc:spChg>
        <pc:spChg chg="del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51" creationId="{D87A2E93-925B-B8B6-2E29-91E30BF05827}"/>
          </ac:spMkLst>
        </pc:spChg>
        <pc:spChg chg="del">
          <ac:chgData name="Ridhi Saraf" userId="ce4f9119-65ad-4535-86ee-b0e122925609" providerId="ADAL" clId="{56AB9583-4F49-4F71-9B9C-1B1B60B6EBE2}" dt="2024-10-06T12:03:01.515" v="2296" actId="478"/>
          <ac:spMkLst>
            <pc:docMk/>
            <pc:sldMk cId="3073900211" sldId="314"/>
            <ac:spMk id="52" creationId="{3DE04070-E253-DC94-51E5-7A59BC493104}"/>
          </ac:spMkLst>
        </pc:spChg>
        <pc:spChg chg="del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53" creationId="{B4E337E1-1556-8F99-C6F0-3106267199EC}"/>
          </ac:spMkLst>
        </pc:spChg>
        <pc:spChg chg="mod">
          <ac:chgData name="Ridhi Saraf" userId="ce4f9119-65ad-4535-86ee-b0e122925609" providerId="ADAL" clId="{56AB9583-4F49-4F71-9B9C-1B1B60B6EBE2}" dt="2024-10-06T13:15:40.466" v="5247" actId="404"/>
          <ac:spMkLst>
            <pc:docMk/>
            <pc:sldMk cId="3073900211" sldId="314"/>
            <ac:spMk id="54" creationId="{7F3FFDB3-E422-68FC-7FF4-C207587B1372}"/>
          </ac:spMkLst>
        </pc:spChg>
        <pc:spChg chg="del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56" creationId="{98180D2B-6386-D0E4-57B6-BCAE56F5343B}"/>
          </ac:spMkLst>
        </pc:spChg>
        <pc:spChg chg="del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61" creationId="{CA167CE7-D4A0-1D99-CF3A-3A90AA4FB4E3}"/>
          </ac:spMkLst>
        </pc:spChg>
        <pc:spChg chg="del">
          <ac:chgData name="Ridhi Saraf" userId="ce4f9119-65ad-4535-86ee-b0e122925609" providerId="ADAL" clId="{56AB9583-4F49-4F71-9B9C-1B1B60B6EBE2}" dt="2024-10-06T12:08:03.553" v="2340" actId="478"/>
          <ac:spMkLst>
            <pc:docMk/>
            <pc:sldMk cId="3073900211" sldId="314"/>
            <ac:spMk id="1024" creationId="{1640D9AF-98AE-5D68-2EDD-23AC50AE054E}"/>
          </ac:spMkLst>
        </pc:spChg>
        <pc:spChg chg="add mod">
          <ac:chgData name="Ridhi Saraf" userId="ce4f9119-65ad-4535-86ee-b0e122925609" providerId="ADAL" clId="{56AB9583-4F49-4F71-9B9C-1B1B60B6EBE2}" dt="2024-10-06T12:21:23.719" v="2769" actId="1036"/>
          <ac:spMkLst>
            <pc:docMk/>
            <pc:sldMk cId="3073900211" sldId="314"/>
            <ac:spMk id="1040" creationId="{A5160B88-8622-3D04-64D2-5D0EAF927B84}"/>
          </ac:spMkLst>
        </pc:spChg>
        <pc:spChg chg="add mod">
          <ac:chgData name="Ridhi Saraf" userId="ce4f9119-65ad-4535-86ee-b0e122925609" providerId="ADAL" clId="{56AB9583-4F49-4F71-9B9C-1B1B60B6EBE2}" dt="2024-10-06T12:20:58.165" v="2756" actId="1037"/>
          <ac:spMkLst>
            <pc:docMk/>
            <pc:sldMk cId="3073900211" sldId="314"/>
            <ac:spMk id="1045" creationId="{5D9D3EA0-52A1-857F-0394-DF5904FD0AEB}"/>
          </ac:spMkLst>
        </pc:spChg>
        <pc:spChg chg="add del mod">
          <ac:chgData name="Ridhi Saraf" userId="ce4f9119-65ad-4535-86ee-b0e122925609" providerId="ADAL" clId="{56AB9583-4F49-4F71-9B9C-1B1B60B6EBE2}" dt="2024-10-06T12:12:39.858" v="2523" actId="478"/>
          <ac:spMkLst>
            <pc:docMk/>
            <pc:sldMk cId="3073900211" sldId="314"/>
            <ac:spMk id="1052" creationId="{FED3C889-45C5-59FB-1A23-08B0E31467FF}"/>
          </ac:spMkLst>
        </pc:spChg>
        <pc:spChg chg="add mod">
          <ac:chgData name="Ridhi Saraf" userId="ce4f9119-65ad-4535-86ee-b0e122925609" providerId="ADAL" clId="{56AB9583-4F49-4F71-9B9C-1B1B60B6EBE2}" dt="2024-10-06T12:21:04.567" v="2762" actId="1037"/>
          <ac:spMkLst>
            <pc:docMk/>
            <pc:sldMk cId="3073900211" sldId="314"/>
            <ac:spMk id="1053" creationId="{77D3223E-F813-0651-4DF1-CDB839F9327D}"/>
          </ac:spMkLst>
        </pc:spChg>
        <pc:spChg chg="add mod">
          <ac:chgData name="Ridhi Saraf" userId="ce4f9119-65ad-4535-86ee-b0e122925609" providerId="ADAL" clId="{56AB9583-4F49-4F71-9B9C-1B1B60B6EBE2}" dt="2024-10-06T12:21:04.567" v="2762" actId="1037"/>
          <ac:spMkLst>
            <pc:docMk/>
            <pc:sldMk cId="3073900211" sldId="314"/>
            <ac:spMk id="1054" creationId="{139BE77B-9BAE-06EA-8A9A-815881C17498}"/>
          </ac:spMkLst>
        </pc:spChg>
        <pc:spChg chg="add mod">
          <ac:chgData name="Ridhi Saraf" userId="ce4f9119-65ad-4535-86ee-b0e122925609" providerId="ADAL" clId="{56AB9583-4F49-4F71-9B9C-1B1B60B6EBE2}" dt="2024-10-06T12:21:04.567" v="2762" actId="1037"/>
          <ac:spMkLst>
            <pc:docMk/>
            <pc:sldMk cId="3073900211" sldId="314"/>
            <ac:spMk id="1055" creationId="{CE08AD56-612B-06FC-24DA-92E4316EA2DB}"/>
          </ac:spMkLst>
        </pc:spChg>
        <pc:spChg chg="add mod">
          <ac:chgData name="Ridhi Saraf" userId="ce4f9119-65ad-4535-86ee-b0e122925609" providerId="ADAL" clId="{56AB9583-4F49-4F71-9B9C-1B1B60B6EBE2}" dt="2024-10-06T12:21:04.567" v="2762" actId="1037"/>
          <ac:spMkLst>
            <pc:docMk/>
            <pc:sldMk cId="3073900211" sldId="314"/>
            <ac:spMk id="1056" creationId="{F91A474C-B8F1-3897-CAD6-CF3927461603}"/>
          </ac:spMkLst>
        </pc:spChg>
        <pc:spChg chg="add mod">
          <ac:chgData name="Ridhi Saraf" userId="ce4f9119-65ad-4535-86ee-b0e122925609" providerId="ADAL" clId="{56AB9583-4F49-4F71-9B9C-1B1B60B6EBE2}" dt="2024-10-06T12:19:00.023" v="2725" actId="20577"/>
          <ac:spMkLst>
            <pc:docMk/>
            <pc:sldMk cId="3073900211" sldId="314"/>
            <ac:spMk id="1059" creationId="{B1BC95DE-CC04-B992-CD74-49CD08397DE4}"/>
          </ac:spMkLst>
        </pc:spChg>
        <pc:spChg chg="add mod">
          <ac:chgData name="Ridhi Saraf" userId="ce4f9119-65ad-4535-86ee-b0e122925609" providerId="ADAL" clId="{56AB9583-4F49-4F71-9B9C-1B1B60B6EBE2}" dt="2024-10-06T12:18:29.285" v="2709" actId="1582"/>
          <ac:spMkLst>
            <pc:docMk/>
            <pc:sldMk cId="3073900211" sldId="314"/>
            <ac:spMk id="1060" creationId="{A60415BD-50A4-9C1C-2345-8CC35A369B3A}"/>
          </ac:spMkLst>
        </pc:spChg>
        <pc:spChg chg="add mod">
          <ac:chgData name="Ridhi Saraf" userId="ce4f9119-65ad-4535-86ee-b0e122925609" providerId="ADAL" clId="{56AB9583-4F49-4F71-9B9C-1B1B60B6EBE2}" dt="2024-10-06T12:17:06.919" v="2627" actId="1036"/>
          <ac:spMkLst>
            <pc:docMk/>
            <pc:sldMk cId="3073900211" sldId="314"/>
            <ac:spMk id="1061" creationId="{A33235C7-F2A6-D3FD-9713-BEB910F7F99B}"/>
          </ac:spMkLst>
        </pc:spChg>
        <pc:spChg chg="add mod">
          <ac:chgData name="Ridhi Saraf" userId="ce4f9119-65ad-4535-86ee-b0e122925609" providerId="ADAL" clId="{56AB9583-4F49-4F71-9B9C-1B1B60B6EBE2}" dt="2024-10-06T12:19:21.208" v="2734" actId="113"/>
          <ac:spMkLst>
            <pc:docMk/>
            <pc:sldMk cId="3073900211" sldId="314"/>
            <ac:spMk id="1062" creationId="{45A7FBB6-55D7-405D-2679-2A3F77293BE8}"/>
          </ac:spMkLst>
        </pc:spChg>
        <pc:spChg chg="add mod">
          <ac:chgData name="Ridhi Saraf" userId="ce4f9119-65ad-4535-86ee-b0e122925609" providerId="ADAL" clId="{56AB9583-4F49-4F71-9B9C-1B1B60B6EBE2}" dt="2024-10-06T12:19:32.917" v="2742" actId="1037"/>
          <ac:spMkLst>
            <pc:docMk/>
            <pc:sldMk cId="3073900211" sldId="314"/>
            <ac:spMk id="1063" creationId="{66A9F704-0634-DEC7-BA28-A8AC9E335272}"/>
          </ac:spMkLst>
        </pc:spChg>
        <pc:spChg chg="add mod">
          <ac:chgData name="Ridhi Saraf" userId="ce4f9119-65ad-4535-86ee-b0e122925609" providerId="ADAL" clId="{56AB9583-4F49-4F71-9B9C-1B1B60B6EBE2}" dt="2024-10-06T12:27:18.836" v="3092" actId="14100"/>
          <ac:spMkLst>
            <pc:docMk/>
            <pc:sldMk cId="3073900211" sldId="314"/>
            <ac:spMk id="1064" creationId="{DBAE76B0-40FD-FF5F-A6BD-BAECAE1DA48A}"/>
          </ac:spMkLst>
        </pc:spChg>
        <pc:spChg chg="add mod">
          <ac:chgData name="Ridhi Saraf" userId="ce4f9119-65ad-4535-86ee-b0e122925609" providerId="ADAL" clId="{56AB9583-4F49-4F71-9B9C-1B1B60B6EBE2}" dt="2024-10-06T12:27:08.545" v="3036" actId="1036"/>
          <ac:spMkLst>
            <pc:docMk/>
            <pc:sldMk cId="3073900211" sldId="314"/>
            <ac:spMk id="1065" creationId="{F0DA986C-D3C9-2AAB-5915-68A2AF62F084}"/>
          </ac:spMkLst>
        </pc:spChg>
        <pc:spChg chg="add mod">
          <ac:chgData name="Ridhi Saraf" userId="ce4f9119-65ad-4535-86ee-b0e122925609" providerId="ADAL" clId="{56AB9583-4F49-4F71-9B9C-1B1B60B6EBE2}" dt="2024-10-06T12:27:08.545" v="3036" actId="1036"/>
          <ac:spMkLst>
            <pc:docMk/>
            <pc:sldMk cId="3073900211" sldId="314"/>
            <ac:spMk id="1066" creationId="{9E593DC1-D031-2DA3-57F7-9A632EBD55E0}"/>
          </ac:spMkLst>
        </pc:spChg>
        <pc:spChg chg="add mod">
          <ac:chgData name="Ridhi Saraf" userId="ce4f9119-65ad-4535-86ee-b0e122925609" providerId="ADAL" clId="{56AB9583-4F49-4F71-9B9C-1B1B60B6EBE2}" dt="2024-10-06T12:27:08.545" v="3036" actId="1036"/>
          <ac:spMkLst>
            <pc:docMk/>
            <pc:sldMk cId="3073900211" sldId="314"/>
            <ac:spMk id="1067" creationId="{0EAA44E7-2C1B-EE56-1F0A-63EAD34E0E0A}"/>
          </ac:spMkLst>
        </pc:spChg>
        <pc:spChg chg="add mod">
          <ac:chgData name="Ridhi Saraf" userId="ce4f9119-65ad-4535-86ee-b0e122925609" providerId="ADAL" clId="{56AB9583-4F49-4F71-9B9C-1B1B60B6EBE2}" dt="2024-10-06T12:27:34.110" v="3094" actId="1076"/>
          <ac:spMkLst>
            <pc:docMk/>
            <pc:sldMk cId="3073900211" sldId="314"/>
            <ac:spMk id="1068" creationId="{4AE0E2C9-6EF7-ADBF-929A-F9F3A54B8597}"/>
          </ac:spMkLst>
        </pc:spChg>
        <pc:grpChg chg="add mod">
          <ac:chgData name="Ridhi Saraf" userId="ce4f9119-65ad-4535-86ee-b0e122925609" providerId="ADAL" clId="{56AB9583-4F49-4F71-9B9C-1B1B60B6EBE2}" dt="2024-10-06T17:41:39.375" v="6589" actId="164"/>
          <ac:grpSpMkLst>
            <pc:docMk/>
            <pc:sldMk cId="3073900211" sldId="314"/>
            <ac:grpSpMk id="4" creationId="{032CF62E-0539-4A93-9C48-1F6E628A7DF3}"/>
          </ac:grpSpMkLst>
        </pc:grpChg>
        <pc:grpChg chg="add mod">
          <ac:chgData name="Ridhi Saraf" userId="ce4f9119-65ad-4535-86ee-b0e122925609" providerId="ADAL" clId="{56AB9583-4F49-4F71-9B9C-1B1B60B6EBE2}" dt="2024-10-06T17:42:24.938" v="6615" actId="164"/>
          <ac:grpSpMkLst>
            <pc:docMk/>
            <pc:sldMk cId="3073900211" sldId="314"/>
            <ac:grpSpMk id="6" creationId="{CEA3D962-F3A0-5A3C-8C92-CE7657063F56}"/>
          </ac:grpSpMkLst>
        </pc:grpChg>
        <pc:grpChg chg="add mod">
          <ac:chgData name="Ridhi Saraf" userId="ce4f9119-65ad-4535-86ee-b0e122925609" providerId="ADAL" clId="{56AB9583-4F49-4F71-9B9C-1B1B60B6EBE2}" dt="2024-10-06T17:42:30.197" v="6616" actId="164"/>
          <ac:grpSpMkLst>
            <pc:docMk/>
            <pc:sldMk cId="3073900211" sldId="314"/>
            <ac:grpSpMk id="7" creationId="{1953CBE0-53A3-46EB-0A09-271F45E04E8B}"/>
          </ac:grpSpMkLst>
        </pc:grpChg>
        <pc:grpChg chg="add del mod">
          <ac:chgData name="Ridhi Saraf" userId="ce4f9119-65ad-4535-86ee-b0e122925609" providerId="ADAL" clId="{56AB9583-4F49-4F71-9B9C-1B1B60B6EBE2}" dt="2024-10-06T10:58:51.511" v="1706" actId="478"/>
          <ac:grpSpMkLst>
            <pc:docMk/>
            <pc:sldMk cId="3073900211" sldId="314"/>
            <ac:grpSpMk id="7" creationId="{B105D128-91E0-EC4D-4F45-FC6A09BE23AA}"/>
          </ac:grpSpMkLst>
        </pc:grpChg>
        <pc:grpChg chg="add mod">
          <ac:chgData name="Ridhi Saraf" userId="ce4f9119-65ad-4535-86ee-b0e122925609" providerId="ADAL" clId="{56AB9583-4F49-4F71-9B9C-1B1B60B6EBE2}" dt="2024-10-06T17:42:35.257" v="6617" actId="164"/>
          <ac:grpSpMkLst>
            <pc:docMk/>
            <pc:sldMk cId="3073900211" sldId="314"/>
            <ac:grpSpMk id="14" creationId="{71209CA8-CFBE-C42A-20F0-02AB75C689E6}"/>
          </ac:grpSpMkLst>
        </pc:grpChg>
        <pc:grpChg chg="add mod">
          <ac:chgData name="Ridhi Saraf" userId="ce4f9119-65ad-4535-86ee-b0e122925609" providerId="ADAL" clId="{56AB9583-4F49-4F71-9B9C-1B1B60B6EBE2}" dt="2024-10-06T17:42:46.156" v="6618" actId="164"/>
          <ac:grpSpMkLst>
            <pc:docMk/>
            <pc:sldMk cId="3073900211" sldId="314"/>
            <ac:grpSpMk id="15" creationId="{85C36267-9FAA-32EE-CEB7-5DB0C6D8C4C5}"/>
          </ac:grpSpMkLst>
        </pc:grpChg>
        <pc:graphicFrameChg chg="del mod">
          <ac:chgData name="Ridhi Saraf" userId="ce4f9119-65ad-4535-86ee-b0e122925609" providerId="ADAL" clId="{56AB9583-4F49-4F71-9B9C-1B1B60B6EBE2}" dt="2024-10-06T12:08:03.553" v="2340" actId="478"/>
          <ac:graphicFrameMkLst>
            <pc:docMk/>
            <pc:sldMk cId="3073900211" sldId="314"/>
            <ac:graphicFrameMk id="44" creationId="{E5695473-C375-CA36-D309-48ACF8AB6C66}"/>
          </ac:graphicFrameMkLst>
        </pc:graphicFrameChg>
        <pc:graphicFrameChg chg="add mod">
          <ac:chgData name="Ridhi Saraf" userId="ce4f9119-65ad-4535-86ee-b0e122925609" providerId="ADAL" clId="{56AB9583-4F49-4F71-9B9C-1B1B60B6EBE2}" dt="2024-10-06T12:18:02.727" v="2687" actId="14100"/>
          <ac:graphicFrameMkLst>
            <pc:docMk/>
            <pc:sldMk cId="3073900211" sldId="314"/>
            <ac:graphicFrameMk id="1044" creationId="{F40BC312-50B8-AFC4-9D97-19E065FB0B9D}"/>
          </ac:graphicFrameMkLst>
        </pc:graphicFrameChg>
        <pc:picChg chg="add mod">
          <ac:chgData name="Ridhi Saraf" userId="ce4f9119-65ad-4535-86ee-b0e122925609" providerId="ADAL" clId="{56AB9583-4F49-4F71-9B9C-1B1B60B6EBE2}" dt="2024-10-06T17:42:46.156" v="6618" actId="164"/>
          <ac:picMkLst>
            <pc:docMk/>
            <pc:sldMk cId="3073900211" sldId="314"/>
            <ac:picMk id="2" creationId="{B35CAA95-43C1-0F25-0831-15BBD2206CB0}"/>
          </ac:picMkLst>
        </pc:picChg>
        <pc:picChg chg="add mod">
          <ac:chgData name="Ridhi Saraf" userId="ce4f9119-65ad-4535-86ee-b0e122925609" providerId="ADAL" clId="{56AB9583-4F49-4F71-9B9C-1B1B60B6EBE2}" dt="2024-10-06T10:58:50.576" v="1705" actId="14100"/>
          <ac:picMkLst>
            <pc:docMk/>
            <pc:sldMk cId="3073900211" sldId="314"/>
            <ac:picMk id="4" creationId="{91D6CF96-8C0B-12E0-9DC6-DAF58206088B}"/>
          </ac:picMkLst>
        </pc:picChg>
        <pc:picChg chg="add mod">
          <ac:chgData name="Ridhi Saraf" userId="ce4f9119-65ad-4535-86ee-b0e122925609" providerId="ADAL" clId="{56AB9583-4F49-4F71-9B9C-1B1B60B6EBE2}" dt="2024-10-06T17:42:30.197" v="6616" actId="164"/>
          <ac:picMkLst>
            <pc:docMk/>
            <pc:sldMk cId="3073900211" sldId="314"/>
            <ac:picMk id="8" creationId="{4BFB0F10-79C1-F1CD-012E-8DB9E250042B}"/>
          </ac:picMkLst>
        </pc:picChg>
        <pc:picChg chg="add mod">
          <ac:chgData name="Ridhi Saraf" userId="ce4f9119-65ad-4535-86ee-b0e122925609" providerId="ADAL" clId="{56AB9583-4F49-4F71-9B9C-1B1B60B6EBE2}" dt="2024-10-06T17:42:24.938" v="6615" actId="164"/>
          <ac:picMkLst>
            <pc:docMk/>
            <pc:sldMk cId="3073900211" sldId="314"/>
            <ac:picMk id="13" creationId="{E4798DA7-71EF-0FA9-4D25-0A51CEAB1178}"/>
          </ac:picMkLst>
        </pc:picChg>
        <pc:picChg chg="add del mod">
          <ac:chgData name="Ridhi Saraf" userId="ce4f9119-65ad-4535-86ee-b0e122925609" providerId="ADAL" clId="{56AB9583-4F49-4F71-9B9C-1B1B60B6EBE2}" dt="2024-10-06T11:01:11.187" v="1756" actId="478"/>
          <ac:picMkLst>
            <pc:docMk/>
            <pc:sldMk cId="3073900211" sldId="314"/>
            <ac:picMk id="14" creationId="{8121A8F6-E3F6-CBFF-0F2E-4B3F19954D61}"/>
          </ac:picMkLst>
        </pc:picChg>
        <pc:picChg chg="add del mod">
          <ac:chgData name="Ridhi Saraf" userId="ce4f9119-65ad-4535-86ee-b0e122925609" providerId="ADAL" clId="{56AB9583-4F49-4F71-9B9C-1B1B60B6EBE2}" dt="2024-10-06T11:01:35.960" v="1758" actId="478"/>
          <ac:picMkLst>
            <pc:docMk/>
            <pc:sldMk cId="3073900211" sldId="314"/>
            <ac:picMk id="15" creationId="{9D309858-CAC9-4D7C-1366-11691445D5DA}"/>
          </ac:picMkLst>
        </pc:picChg>
        <pc:picChg chg="add del mod">
          <ac:chgData name="Ridhi Saraf" userId="ce4f9119-65ad-4535-86ee-b0e122925609" providerId="ADAL" clId="{56AB9583-4F49-4F71-9B9C-1B1B60B6EBE2}" dt="2024-10-06T11:01:41.296" v="1760" actId="478"/>
          <ac:picMkLst>
            <pc:docMk/>
            <pc:sldMk cId="3073900211" sldId="314"/>
            <ac:picMk id="16" creationId="{6C97430B-2AA9-97A4-6753-8B9A105EB073}"/>
          </ac:picMkLst>
        </pc:picChg>
        <pc:picChg chg="add del mod">
          <ac:chgData name="Ridhi Saraf" userId="ce4f9119-65ad-4535-86ee-b0e122925609" providerId="ADAL" clId="{56AB9583-4F49-4F71-9B9C-1B1B60B6EBE2}" dt="2024-10-06T11:10:43.067" v="1882" actId="478"/>
          <ac:picMkLst>
            <pc:docMk/>
            <pc:sldMk cId="3073900211" sldId="314"/>
            <ac:picMk id="22" creationId="{5E9E6B9B-A076-3F67-3A2D-9376C69D25C2}"/>
          </ac:picMkLst>
        </pc:picChg>
        <pc:picChg chg="add del mod ord">
          <ac:chgData name="Ridhi Saraf" userId="ce4f9119-65ad-4535-86ee-b0e122925609" providerId="ADAL" clId="{56AB9583-4F49-4F71-9B9C-1B1B60B6EBE2}" dt="2024-10-06T11:12:00.634" v="1902" actId="478"/>
          <ac:picMkLst>
            <pc:docMk/>
            <pc:sldMk cId="3073900211" sldId="314"/>
            <ac:picMk id="24" creationId="{B8211180-7E52-E997-2C98-05BDBED9A519}"/>
          </ac:picMkLst>
        </pc:picChg>
        <pc:picChg chg="add mod ord">
          <ac:chgData name="Ridhi Saraf" userId="ce4f9119-65ad-4535-86ee-b0e122925609" providerId="ADAL" clId="{56AB9583-4F49-4F71-9B9C-1B1B60B6EBE2}" dt="2024-10-06T17:41:39.375" v="6589" actId="164"/>
          <ac:picMkLst>
            <pc:docMk/>
            <pc:sldMk cId="3073900211" sldId="314"/>
            <ac:picMk id="26" creationId="{8E08F473-16B1-4FB6-796B-C1A74B2CD4C5}"/>
          </ac:picMkLst>
        </pc:picChg>
        <pc:picChg chg="add mod">
          <ac:chgData name="Ridhi Saraf" userId="ce4f9119-65ad-4535-86ee-b0e122925609" providerId="ADAL" clId="{56AB9583-4F49-4F71-9B9C-1B1B60B6EBE2}" dt="2024-10-06T12:02:20.249" v="2278" actId="1038"/>
          <ac:picMkLst>
            <pc:docMk/>
            <pc:sldMk cId="3073900211" sldId="314"/>
            <ac:picMk id="27" creationId="{5FD3D8A6-A5BC-06E9-5F76-A95A639C3C23}"/>
          </ac:picMkLst>
        </pc:picChg>
        <pc:picChg chg="add mod">
          <ac:chgData name="Ridhi Saraf" userId="ce4f9119-65ad-4535-86ee-b0e122925609" providerId="ADAL" clId="{56AB9583-4F49-4F71-9B9C-1B1B60B6EBE2}" dt="2024-10-06T11:22:24.664" v="2181" actId="1038"/>
          <ac:picMkLst>
            <pc:docMk/>
            <pc:sldMk cId="3073900211" sldId="314"/>
            <ac:picMk id="38" creationId="{F5B751AB-DFB2-1B5D-9F4C-38E1000AAC93}"/>
          </ac:picMkLst>
        </pc:picChg>
        <pc:picChg chg="del">
          <ac:chgData name="Ridhi Saraf" userId="ce4f9119-65ad-4535-86ee-b0e122925609" providerId="ADAL" clId="{56AB9583-4F49-4F71-9B9C-1B1B60B6EBE2}" dt="2024-10-06T12:08:03.553" v="2340" actId="478"/>
          <ac:picMkLst>
            <pc:docMk/>
            <pc:sldMk cId="3073900211" sldId="314"/>
            <ac:picMk id="55" creationId="{B6185353-0046-A0AF-21B4-86486DD36FB4}"/>
          </ac:picMkLst>
        </pc:picChg>
        <pc:picChg chg="mod">
          <ac:chgData name="Ridhi Saraf" userId="ce4f9119-65ad-4535-86ee-b0e122925609" providerId="ADAL" clId="{56AB9583-4F49-4F71-9B9C-1B1B60B6EBE2}" dt="2024-10-06T17:42:46.156" v="6618" actId="164"/>
          <ac:picMkLst>
            <pc:docMk/>
            <pc:sldMk cId="3073900211" sldId="314"/>
            <ac:picMk id="57" creationId="{6513AD7F-8F7A-8EE4-011A-B1FF0A39AFEB}"/>
          </ac:picMkLst>
        </pc:picChg>
        <pc:picChg chg="del">
          <ac:chgData name="Ridhi Saraf" userId="ce4f9119-65ad-4535-86ee-b0e122925609" providerId="ADAL" clId="{56AB9583-4F49-4F71-9B9C-1B1B60B6EBE2}" dt="2024-10-06T12:08:03.553" v="2340" actId="478"/>
          <ac:picMkLst>
            <pc:docMk/>
            <pc:sldMk cId="3073900211" sldId="314"/>
            <ac:picMk id="58" creationId="{51C5F3DC-A4F4-BEFC-70A1-13E872735EAA}"/>
          </ac:picMkLst>
        </pc:picChg>
        <pc:picChg chg="add mod">
          <ac:chgData name="Ridhi Saraf" userId="ce4f9119-65ad-4535-86ee-b0e122925609" providerId="ADAL" clId="{56AB9583-4F49-4F71-9B9C-1B1B60B6EBE2}" dt="2024-10-06T11:22:26.311" v="2183" actId="1038"/>
          <ac:picMkLst>
            <pc:docMk/>
            <pc:sldMk cId="3073900211" sldId="314"/>
            <ac:picMk id="59" creationId="{2967F9BD-0A21-A09E-CDE3-1E736E6CBE29}"/>
          </ac:picMkLst>
        </pc:picChg>
        <pc:picChg chg="del">
          <ac:chgData name="Ridhi Saraf" userId="ce4f9119-65ad-4535-86ee-b0e122925609" providerId="ADAL" clId="{56AB9583-4F49-4F71-9B9C-1B1B60B6EBE2}" dt="2024-10-06T12:08:03.553" v="2340" actId="478"/>
          <ac:picMkLst>
            <pc:docMk/>
            <pc:sldMk cId="3073900211" sldId="314"/>
            <ac:picMk id="60" creationId="{48F0C097-227B-59AA-3105-CAABF38C3683}"/>
          </ac:picMkLst>
        </pc:picChg>
        <pc:picChg chg="del">
          <ac:chgData name="Ridhi Saraf" userId="ce4f9119-65ad-4535-86ee-b0e122925609" providerId="ADAL" clId="{56AB9583-4F49-4F71-9B9C-1B1B60B6EBE2}" dt="2024-10-06T11:10:57.429" v="1890" actId="21"/>
          <ac:picMkLst>
            <pc:docMk/>
            <pc:sldMk cId="3073900211" sldId="314"/>
            <ac:picMk id="62" creationId="{77DA6B5D-CCA2-F716-EDC5-3FE9B720FA82}"/>
          </ac:picMkLst>
        </pc:picChg>
        <pc:picChg chg="del">
          <ac:chgData name="Ridhi Saraf" userId="ce4f9119-65ad-4535-86ee-b0e122925609" providerId="ADAL" clId="{56AB9583-4F49-4F71-9B9C-1B1B60B6EBE2}" dt="2024-10-06T12:08:03.553" v="2340" actId="478"/>
          <ac:picMkLst>
            <pc:docMk/>
            <pc:sldMk cId="3073900211" sldId="314"/>
            <ac:picMk id="63" creationId="{3C8EB4D5-B0A1-84C6-590C-7CFAD23D6B0F}"/>
          </ac:picMkLst>
        </pc:picChg>
        <pc:picChg chg="mod">
          <ac:chgData name="Ridhi Saraf" userId="ce4f9119-65ad-4535-86ee-b0e122925609" providerId="ADAL" clId="{56AB9583-4F49-4F71-9B9C-1B1B60B6EBE2}" dt="2024-10-06T17:42:35.257" v="6617" actId="164"/>
          <ac:picMkLst>
            <pc:docMk/>
            <pc:sldMk cId="3073900211" sldId="314"/>
            <ac:picMk id="1026" creationId="{61BA714B-5DD0-A651-A6A5-204CB890A983}"/>
          </ac:picMkLst>
        </pc:picChg>
        <pc:picChg chg="add del mod">
          <ac:chgData name="Ridhi Saraf" userId="ce4f9119-65ad-4535-86ee-b0e122925609" providerId="ADAL" clId="{56AB9583-4F49-4F71-9B9C-1B1B60B6EBE2}" dt="2024-10-06T11:26:20.103" v="2256" actId="478"/>
          <ac:picMkLst>
            <pc:docMk/>
            <pc:sldMk cId="3073900211" sldId="314"/>
            <ac:picMk id="1027" creationId="{8CBED654-EFA1-9DC5-8E51-F158FA3B76C4}"/>
          </ac:picMkLst>
        </pc:picChg>
        <pc:picChg chg="del">
          <ac:chgData name="Ridhi Saraf" userId="ce4f9119-65ad-4535-86ee-b0e122925609" providerId="ADAL" clId="{56AB9583-4F49-4F71-9B9C-1B1B60B6EBE2}" dt="2024-10-06T12:08:03.553" v="2340" actId="478"/>
          <ac:picMkLst>
            <pc:docMk/>
            <pc:sldMk cId="3073900211" sldId="314"/>
            <ac:picMk id="1028" creationId="{9C4F748C-8B4E-D146-245E-B71D4C56EF9C}"/>
          </ac:picMkLst>
        </pc:picChg>
        <pc:picChg chg="mod">
          <ac:chgData name="Ridhi Saraf" userId="ce4f9119-65ad-4535-86ee-b0e122925609" providerId="ADAL" clId="{56AB9583-4F49-4F71-9B9C-1B1B60B6EBE2}" dt="2024-10-06T17:42:30.197" v="6616" actId="164"/>
          <ac:picMkLst>
            <pc:docMk/>
            <pc:sldMk cId="3073900211" sldId="314"/>
            <ac:picMk id="1029" creationId="{3EE5F58F-7552-498F-1A0A-1CC0B51B07B1}"/>
          </ac:picMkLst>
        </pc:picChg>
        <pc:picChg chg="del">
          <ac:chgData name="Ridhi Saraf" userId="ce4f9119-65ad-4535-86ee-b0e122925609" providerId="ADAL" clId="{56AB9583-4F49-4F71-9B9C-1B1B60B6EBE2}" dt="2024-10-06T12:08:03.553" v="2340" actId="478"/>
          <ac:picMkLst>
            <pc:docMk/>
            <pc:sldMk cId="3073900211" sldId="314"/>
            <ac:picMk id="1030" creationId="{CB4232F0-235E-0731-CDE0-A03485A3D947}"/>
          </ac:picMkLst>
        </pc:picChg>
        <pc:picChg chg="add mod">
          <ac:chgData name="Ridhi Saraf" userId="ce4f9119-65ad-4535-86ee-b0e122925609" providerId="ADAL" clId="{56AB9583-4F49-4F71-9B9C-1B1B60B6EBE2}" dt="2024-10-06T12:08:28.900" v="2356" actId="1035"/>
          <ac:picMkLst>
            <pc:docMk/>
            <pc:sldMk cId="3073900211" sldId="314"/>
            <ac:picMk id="1031" creationId="{1554A865-7835-A3A9-C53E-842848DCEDF1}"/>
          </ac:picMkLst>
        </pc:picChg>
        <pc:picChg chg="del">
          <ac:chgData name="Ridhi Saraf" userId="ce4f9119-65ad-4535-86ee-b0e122925609" providerId="ADAL" clId="{56AB9583-4F49-4F71-9B9C-1B1B60B6EBE2}" dt="2024-10-06T12:08:03.553" v="2340" actId="478"/>
          <ac:picMkLst>
            <pc:docMk/>
            <pc:sldMk cId="3073900211" sldId="314"/>
            <ac:picMk id="1032" creationId="{BCA9EBD2-F2A7-553D-3315-3C428DBC6261}"/>
          </ac:picMkLst>
        </pc:picChg>
        <pc:picChg chg="mod">
          <ac:chgData name="Ridhi Saraf" userId="ce4f9119-65ad-4535-86ee-b0e122925609" providerId="ADAL" clId="{56AB9583-4F49-4F71-9B9C-1B1B60B6EBE2}" dt="2024-10-06T17:42:24.938" v="6615" actId="164"/>
          <ac:picMkLst>
            <pc:docMk/>
            <pc:sldMk cId="3073900211" sldId="314"/>
            <ac:picMk id="1033" creationId="{15539F10-8B7E-1911-3C9F-9B9B6582CD21}"/>
          </ac:picMkLst>
        </pc:picChg>
        <pc:picChg chg="del">
          <ac:chgData name="Ridhi Saraf" userId="ce4f9119-65ad-4535-86ee-b0e122925609" providerId="ADAL" clId="{56AB9583-4F49-4F71-9B9C-1B1B60B6EBE2}" dt="2024-10-06T12:08:03.553" v="2340" actId="478"/>
          <ac:picMkLst>
            <pc:docMk/>
            <pc:sldMk cId="3073900211" sldId="314"/>
            <ac:picMk id="1034" creationId="{03682254-225F-A0EF-2319-03099D769A29}"/>
          </ac:picMkLst>
        </pc:picChg>
        <pc:picChg chg="del">
          <ac:chgData name="Ridhi Saraf" userId="ce4f9119-65ad-4535-86ee-b0e122925609" providerId="ADAL" clId="{56AB9583-4F49-4F71-9B9C-1B1B60B6EBE2}" dt="2024-10-06T10:54:54.236" v="1594" actId="478"/>
          <ac:picMkLst>
            <pc:docMk/>
            <pc:sldMk cId="3073900211" sldId="314"/>
            <ac:picMk id="1035" creationId="{20EC380F-7152-1C15-1058-72140E4C5478}"/>
          </ac:picMkLst>
        </pc:picChg>
        <pc:picChg chg="del">
          <ac:chgData name="Ridhi Saraf" userId="ce4f9119-65ad-4535-86ee-b0e122925609" providerId="ADAL" clId="{56AB9583-4F49-4F71-9B9C-1B1B60B6EBE2}" dt="2024-10-06T12:08:03.553" v="2340" actId="478"/>
          <ac:picMkLst>
            <pc:docMk/>
            <pc:sldMk cId="3073900211" sldId="314"/>
            <ac:picMk id="1036" creationId="{6FDC70F1-8F80-4D04-F180-DFC64AE416A4}"/>
          </ac:picMkLst>
        </pc:picChg>
        <pc:picChg chg="del">
          <ac:chgData name="Ridhi Saraf" userId="ce4f9119-65ad-4535-86ee-b0e122925609" providerId="ADAL" clId="{56AB9583-4F49-4F71-9B9C-1B1B60B6EBE2}" dt="2024-10-06T10:54:46.555" v="1588" actId="478"/>
          <ac:picMkLst>
            <pc:docMk/>
            <pc:sldMk cId="3073900211" sldId="314"/>
            <ac:picMk id="1037" creationId="{D30F067A-F340-A66D-9F27-A29F5329A3A7}"/>
          </ac:picMkLst>
        </pc:picChg>
        <pc:picChg chg="del">
          <ac:chgData name="Ridhi Saraf" userId="ce4f9119-65ad-4535-86ee-b0e122925609" providerId="ADAL" clId="{56AB9583-4F49-4F71-9B9C-1B1B60B6EBE2}" dt="2024-10-06T10:54:49.797" v="1590" actId="478"/>
          <ac:picMkLst>
            <pc:docMk/>
            <pc:sldMk cId="3073900211" sldId="314"/>
            <ac:picMk id="1038" creationId="{C44F519E-9BB6-12FA-9A59-F8B06415478C}"/>
          </ac:picMkLst>
        </pc:picChg>
        <pc:picChg chg="del">
          <ac:chgData name="Ridhi Saraf" userId="ce4f9119-65ad-4535-86ee-b0e122925609" providerId="ADAL" clId="{56AB9583-4F49-4F71-9B9C-1B1B60B6EBE2}" dt="2024-10-06T10:54:51.199" v="1591" actId="478"/>
          <ac:picMkLst>
            <pc:docMk/>
            <pc:sldMk cId="3073900211" sldId="314"/>
            <ac:picMk id="1039" creationId="{CA06E241-554C-7BB8-4F2C-D4B217747040}"/>
          </ac:picMkLst>
        </pc:picChg>
        <pc:picChg chg="del">
          <ac:chgData name="Ridhi Saraf" userId="ce4f9119-65ad-4535-86ee-b0e122925609" providerId="ADAL" clId="{56AB9583-4F49-4F71-9B9C-1B1B60B6EBE2}" dt="2024-10-06T10:54:55.741" v="1595" actId="478"/>
          <ac:picMkLst>
            <pc:docMk/>
            <pc:sldMk cId="3073900211" sldId="314"/>
            <ac:picMk id="1041" creationId="{39FFB869-104A-BB9F-78E7-3CD998F5B144}"/>
          </ac:picMkLst>
        </pc:picChg>
        <pc:picChg chg="del">
          <ac:chgData name="Ridhi Saraf" userId="ce4f9119-65ad-4535-86ee-b0e122925609" providerId="ADAL" clId="{56AB9583-4F49-4F71-9B9C-1B1B60B6EBE2}" dt="2024-10-06T10:54:48.446" v="1589" actId="478"/>
          <ac:picMkLst>
            <pc:docMk/>
            <pc:sldMk cId="3073900211" sldId="314"/>
            <ac:picMk id="1042" creationId="{7B6C157B-77CD-9F77-8142-05282E111C80}"/>
          </ac:picMkLst>
        </pc:picChg>
        <pc:picChg chg="del">
          <ac:chgData name="Ridhi Saraf" userId="ce4f9119-65ad-4535-86ee-b0e122925609" providerId="ADAL" clId="{56AB9583-4F49-4F71-9B9C-1B1B60B6EBE2}" dt="2024-10-06T10:54:52.510" v="1592" actId="478"/>
          <ac:picMkLst>
            <pc:docMk/>
            <pc:sldMk cId="3073900211" sldId="314"/>
            <ac:picMk id="1043" creationId="{7A2CC0C2-EE57-9759-A56D-EA0F469957AB}"/>
          </ac:picMkLst>
        </pc:picChg>
        <pc:picChg chg="del">
          <ac:chgData name="Ridhi Saraf" userId="ce4f9119-65ad-4535-86ee-b0e122925609" providerId="ADAL" clId="{56AB9583-4F49-4F71-9B9C-1B1B60B6EBE2}" dt="2024-10-06T10:54:53.548" v="1593" actId="478"/>
          <ac:picMkLst>
            <pc:docMk/>
            <pc:sldMk cId="3073900211" sldId="314"/>
            <ac:picMk id="1046" creationId="{B8ABE079-BEEA-3505-D7E4-B56BFE7A2452}"/>
          </ac:picMkLst>
        </pc:picChg>
        <pc:picChg chg="add mod">
          <ac:chgData name="Ridhi Saraf" userId="ce4f9119-65ad-4535-86ee-b0e122925609" providerId="ADAL" clId="{56AB9583-4F49-4F71-9B9C-1B1B60B6EBE2}" dt="2024-10-06T12:20:58.165" v="2756" actId="1037"/>
          <ac:picMkLst>
            <pc:docMk/>
            <pc:sldMk cId="3073900211" sldId="314"/>
            <ac:picMk id="1047" creationId="{6E0918F6-A288-4CC6-5E60-7E2D3437B32A}"/>
          </ac:picMkLst>
        </pc:picChg>
        <pc:picChg chg="add mod">
          <ac:chgData name="Ridhi Saraf" userId="ce4f9119-65ad-4535-86ee-b0e122925609" providerId="ADAL" clId="{56AB9583-4F49-4F71-9B9C-1B1B60B6EBE2}" dt="2024-10-06T12:20:58.165" v="2756" actId="1037"/>
          <ac:picMkLst>
            <pc:docMk/>
            <pc:sldMk cId="3073900211" sldId="314"/>
            <ac:picMk id="1048" creationId="{4D1A4F71-30B8-1A66-0657-6AEB6FDEA9DC}"/>
          </ac:picMkLst>
        </pc:picChg>
        <pc:picChg chg="add mod">
          <ac:chgData name="Ridhi Saraf" userId="ce4f9119-65ad-4535-86ee-b0e122925609" providerId="ADAL" clId="{56AB9583-4F49-4F71-9B9C-1B1B60B6EBE2}" dt="2024-10-06T12:20:58.165" v="2756" actId="1037"/>
          <ac:picMkLst>
            <pc:docMk/>
            <pc:sldMk cId="3073900211" sldId="314"/>
            <ac:picMk id="1049" creationId="{68978B68-7007-0A1D-8C07-71C331BCAF4C}"/>
          </ac:picMkLst>
        </pc:picChg>
        <pc:picChg chg="add mod">
          <ac:chgData name="Ridhi Saraf" userId="ce4f9119-65ad-4535-86ee-b0e122925609" providerId="ADAL" clId="{56AB9583-4F49-4F71-9B9C-1B1B60B6EBE2}" dt="2024-10-06T12:20:58.165" v="2756" actId="1037"/>
          <ac:picMkLst>
            <pc:docMk/>
            <pc:sldMk cId="3073900211" sldId="314"/>
            <ac:picMk id="1050" creationId="{5ED8A05E-8DFB-3995-1E7D-1376CFA010B0}"/>
          </ac:picMkLst>
        </pc:picChg>
        <pc:picChg chg="add mod">
          <ac:chgData name="Ridhi Saraf" userId="ce4f9119-65ad-4535-86ee-b0e122925609" providerId="ADAL" clId="{56AB9583-4F49-4F71-9B9C-1B1B60B6EBE2}" dt="2024-10-06T12:20:58.165" v="2756" actId="1037"/>
          <ac:picMkLst>
            <pc:docMk/>
            <pc:sldMk cId="3073900211" sldId="314"/>
            <ac:picMk id="1051" creationId="{DDF4DE37-2B57-2DC9-17C8-0838BFB21E62}"/>
          </ac:picMkLst>
        </pc:picChg>
        <pc:picChg chg="add mod">
          <ac:chgData name="Ridhi Saraf" userId="ce4f9119-65ad-4535-86ee-b0e122925609" providerId="ADAL" clId="{56AB9583-4F49-4F71-9B9C-1B1B60B6EBE2}" dt="2024-10-06T17:42:35.257" v="6617" actId="164"/>
          <ac:picMkLst>
            <pc:docMk/>
            <pc:sldMk cId="3073900211" sldId="314"/>
            <ac:picMk id="2050" creationId="{2E26EF20-20A7-198E-56DD-0B614FE99EE1}"/>
          </ac:picMkLst>
        </pc:picChg>
        <pc:picChg chg="add del mod">
          <ac:chgData name="Ridhi Saraf" userId="ce4f9119-65ad-4535-86ee-b0e122925609" providerId="ADAL" clId="{56AB9583-4F49-4F71-9B9C-1B1B60B6EBE2}" dt="2024-10-06T11:03:24.800" v="1786" actId="478"/>
          <ac:picMkLst>
            <pc:docMk/>
            <pc:sldMk cId="3073900211" sldId="314"/>
            <ac:picMk id="2052" creationId="{EA0CD822-CABC-9372-7AF5-14FF26FCCCE3}"/>
          </ac:picMkLst>
        </pc:picChg>
        <pc:picChg chg="add del">
          <ac:chgData name="Ridhi Saraf" userId="ce4f9119-65ad-4535-86ee-b0e122925609" providerId="ADAL" clId="{56AB9583-4F49-4F71-9B9C-1B1B60B6EBE2}" dt="2024-10-06T11:03:38.954" v="1788" actId="478"/>
          <ac:picMkLst>
            <pc:docMk/>
            <pc:sldMk cId="3073900211" sldId="314"/>
            <ac:picMk id="2054" creationId="{C8FF6FEF-24F5-8BAF-2EE8-FA4F103B0D78}"/>
          </ac:picMkLst>
        </pc:picChg>
        <pc:picChg chg="add del mod">
          <ac:chgData name="Ridhi Saraf" userId="ce4f9119-65ad-4535-86ee-b0e122925609" providerId="ADAL" clId="{56AB9583-4F49-4F71-9B9C-1B1B60B6EBE2}" dt="2024-10-06T11:13:22.805" v="1963" actId="478"/>
          <ac:picMkLst>
            <pc:docMk/>
            <pc:sldMk cId="3073900211" sldId="314"/>
            <ac:picMk id="2056" creationId="{F2D6D32B-48D0-6356-1406-5CF221EDBF44}"/>
          </ac:picMkLst>
        </pc:picChg>
        <pc:picChg chg="add mod">
          <ac:chgData name="Ridhi Saraf" userId="ce4f9119-65ad-4535-86ee-b0e122925609" providerId="ADAL" clId="{56AB9583-4F49-4F71-9B9C-1B1B60B6EBE2}" dt="2024-10-06T17:41:39.375" v="6589" actId="164"/>
          <ac:picMkLst>
            <pc:docMk/>
            <pc:sldMk cId="3073900211" sldId="314"/>
            <ac:picMk id="2058" creationId="{DD0FAEF1-5CE9-18E3-2000-C19DF5F49E0F}"/>
          </ac:picMkLst>
        </pc:picChg>
        <pc:picChg chg="add mod">
          <ac:chgData name="Ridhi Saraf" userId="ce4f9119-65ad-4535-86ee-b0e122925609" providerId="ADAL" clId="{56AB9583-4F49-4F71-9B9C-1B1B60B6EBE2}" dt="2024-10-06T12:02:16.959" v="2277" actId="1038"/>
          <ac:picMkLst>
            <pc:docMk/>
            <pc:sldMk cId="3073900211" sldId="314"/>
            <ac:picMk id="2060" creationId="{40BD1C83-A2F4-9C19-5B88-EF8F602F2DC7}"/>
          </ac:picMkLst>
        </pc:picChg>
        <pc:picChg chg="add del">
          <ac:chgData name="Ridhi Saraf" userId="ce4f9119-65ad-4535-86ee-b0e122925609" providerId="ADAL" clId="{56AB9583-4F49-4F71-9B9C-1B1B60B6EBE2}" dt="2024-10-06T11:21:15.118" v="2153" actId="478"/>
          <ac:picMkLst>
            <pc:docMk/>
            <pc:sldMk cId="3073900211" sldId="314"/>
            <ac:picMk id="2062" creationId="{1CED32B2-4B12-9E07-196D-93D04E6A73E0}"/>
          </ac:picMkLst>
        </pc:picChg>
        <pc:picChg chg="add del mod">
          <ac:chgData name="Ridhi Saraf" userId="ce4f9119-65ad-4535-86ee-b0e122925609" providerId="ADAL" clId="{56AB9583-4F49-4F71-9B9C-1B1B60B6EBE2}" dt="2024-10-06T12:07:22.903" v="2328" actId="478"/>
          <ac:picMkLst>
            <pc:docMk/>
            <pc:sldMk cId="3073900211" sldId="314"/>
            <ac:picMk id="2064" creationId="{A160BCCF-A998-015C-A64D-1C593228D9A6}"/>
          </ac:picMkLst>
        </pc:picChg>
        <pc:picChg chg="add del mod">
          <ac:chgData name="Ridhi Saraf" userId="ce4f9119-65ad-4535-86ee-b0e122925609" providerId="ADAL" clId="{56AB9583-4F49-4F71-9B9C-1B1B60B6EBE2}" dt="2024-10-06T12:08:00.551" v="2339" actId="21"/>
          <ac:picMkLst>
            <pc:docMk/>
            <pc:sldMk cId="3073900211" sldId="314"/>
            <ac:picMk id="2066" creationId="{1554A865-7835-A3A9-C53E-842848DCEDF1}"/>
          </ac:picMkLst>
        </pc:picChg>
        <pc:picChg chg="add mod">
          <ac:chgData name="Ridhi Saraf" userId="ce4f9119-65ad-4535-86ee-b0e122925609" providerId="ADAL" clId="{56AB9583-4F49-4F71-9B9C-1B1B60B6EBE2}" dt="2024-10-06T12:20:58.165" v="2756" actId="1037"/>
          <ac:picMkLst>
            <pc:docMk/>
            <pc:sldMk cId="3073900211" sldId="314"/>
            <ac:picMk id="2068" creationId="{082E3727-9C8A-C626-0A1B-C86A5616C9D9}"/>
          </ac:picMkLst>
        </pc:picChg>
        <pc:picChg chg="add mod">
          <ac:chgData name="Ridhi Saraf" userId="ce4f9119-65ad-4535-86ee-b0e122925609" providerId="ADAL" clId="{56AB9583-4F49-4F71-9B9C-1B1B60B6EBE2}" dt="2024-10-06T12:27:00.418" v="3023" actId="1036"/>
          <ac:picMkLst>
            <pc:docMk/>
            <pc:sldMk cId="3073900211" sldId="314"/>
            <ac:picMk id="2070" creationId="{06D61FD7-E787-78DB-EE9F-001A8211A925}"/>
          </ac:picMkLst>
        </pc:picChg>
        <pc:picChg chg="add mod">
          <ac:chgData name="Ridhi Saraf" userId="ce4f9119-65ad-4535-86ee-b0e122925609" providerId="ADAL" clId="{56AB9583-4F49-4F71-9B9C-1B1B60B6EBE2}" dt="2024-10-06T12:27:00.418" v="3023" actId="1036"/>
          <ac:picMkLst>
            <pc:docMk/>
            <pc:sldMk cId="3073900211" sldId="314"/>
            <ac:picMk id="2072" creationId="{681A3F11-5B13-A6C7-A3DA-CC46ED29FB4A}"/>
          </ac:picMkLst>
        </pc:picChg>
        <pc:picChg chg="add mod">
          <ac:chgData name="Ridhi Saraf" userId="ce4f9119-65ad-4535-86ee-b0e122925609" providerId="ADAL" clId="{56AB9583-4F49-4F71-9B9C-1B1B60B6EBE2}" dt="2024-10-06T12:27:00.418" v="3023" actId="1036"/>
          <ac:picMkLst>
            <pc:docMk/>
            <pc:sldMk cId="3073900211" sldId="314"/>
            <ac:picMk id="2074" creationId="{4F062B81-81EC-6DD1-7E6A-29FB17770D2C}"/>
          </ac:picMkLst>
        </pc:picChg>
        <pc:cxnChg chg="mod">
          <ac:chgData name="Ridhi Saraf" userId="ce4f9119-65ad-4535-86ee-b0e122925609" providerId="ADAL" clId="{56AB9583-4F49-4F71-9B9C-1B1B60B6EBE2}" dt="2024-10-06T11:19:09.271" v="2142" actId="1036"/>
          <ac:cxnSpMkLst>
            <pc:docMk/>
            <pc:sldMk cId="3073900211" sldId="314"/>
            <ac:cxnSpMk id="35" creationId="{03A862FF-AC03-CC3C-967D-1A924790E072}"/>
          </ac:cxnSpMkLst>
        </pc:cxnChg>
        <pc:cxnChg chg="mod">
          <ac:chgData name="Ridhi Saraf" userId="ce4f9119-65ad-4535-86ee-b0e122925609" providerId="ADAL" clId="{56AB9583-4F49-4F71-9B9C-1B1B60B6EBE2}" dt="2024-10-06T11:19:09.271" v="2142" actId="1036"/>
          <ac:cxnSpMkLst>
            <pc:docMk/>
            <pc:sldMk cId="3073900211" sldId="314"/>
            <ac:cxnSpMk id="36" creationId="{765EC738-5EC6-0D41-9894-40DC61A34D10}"/>
          </ac:cxnSpMkLst>
        </pc:cxnChg>
        <pc:cxnChg chg="add mod ord">
          <ac:chgData name="Ridhi Saraf" userId="ce4f9119-65ad-4535-86ee-b0e122925609" providerId="ADAL" clId="{56AB9583-4F49-4F71-9B9C-1B1B60B6EBE2}" dt="2024-10-06T12:21:04.567" v="2762" actId="1037"/>
          <ac:cxnSpMkLst>
            <pc:docMk/>
            <pc:sldMk cId="3073900211" sldId="314"/>
            <ac:cxnSpMk id="1058" creationId="{309619DE-839C-E37A-D0FB-3C7D62B43637}"/>
          </ac:cxnSpMkLst>
        </pc:cxnChg>
      </pc:sldChg>
      <pc:sldChg chg="delSp modSp add del mod">
        <pc:chgData name="Ridhi Saraf" userId="ce4f9119-65ad-4535-86ee-b0e122925609" providerId="ADAL" clId="{56AB9583-4F49-4F71-9B9C-1B1B60B6EBE2}" dt="2024-10-06T11:14:57.051" v="2002" actId="47"/>
        <pc:sldMkLst>
          <pc:docMk/>
          <pc:sldMk cId="1282756289" sldId="315"/>
        </pc:sldMkLst>
        <pc:picChg chg="mod modCrop">
          <ac:chgData name="Ridhi Saraf" userId="ce4f9119-65ad-4535-86ee-b0e122925609" providerId="ADAL" clId="{56AB9583-4F49-4F71-9B9C-1B1B60B6EBE2}" dt="2024-10-06T11:10:15.510" v="1879" actId="732"/>
          <ac:picMkLst>
            <pc:docMk/>
            <pc:sldMk cId="1282756289" sldId="315"/>
            <ac:picMk id="22" creationId="{5E9E6B9B-A076-3F67-3A2D-9376C69D25C2}"/>
          </ac:picMkLst>
        </pc:picChg>
        <pc:picChg chg="del">
          <ac:chgData name="Ridhi Saraf" userId="ce4f9119-65ad-4535-86ee-b0e122925609" providerId="ADAL" clId="{56AB9583-4F49-4F71-9B9C-1B1B60B6EBE2}" dt="2024-10-06T11:09:19.536" v="1824" actId="478"/>
          <ac:picMkLst>
            <pc:docMk/>
            <pc:sldMk cId="1282756289" sldId="315"/>
            <ac:picMk id="1026" creationId="{61BA714B-5DD0-A651-A6A5-204CB890A983}"/>
          </ac:picMkLst>
        </pc:picChg>
        <pc:picChg chg="mod">
          <ac:chgData name="Ridhi Saraf" userId="ce4f9119-65ad-4535-86ee-b0e122925609" providerId="ADAL" clId="{56AB9583-4F49-4F71-9B9C-1B1B60B6EBE2}" dt="2024-10-06T11:10:21.407" v="1881" actId="1076"/>
          <ac:picMkLst>
            <pc:docMk/>
            <pc:sldMk cId="1282756289" sldId="315"/>
            <ac:picMk id="2050" creationId="{2E26EF20-20A7-198E-56DD-0B614FE99EE1}"/>
          </ac:picMkLst>
        </pc:picChg>
      </pc:sldChg>
      <pc:sldChg chg="addSp delSp modSp add mod modTransition">
        <pc:chgData name="Ridhi Saraf" userId="ce4f9119-65ad-4535-86ee-b0e122925609" providerId="ADAL" clId="{56AB9583-4F49-4F71-9B9C-1B1B60B6EBE2}" dt="2024-10-06T18:43:52.966" v="6718"/>
        <pc:sldMkLst>
          <pc:docMk/>
          <pc:sldMk cId="1394392216" sldId="315"/>
        </pc:sldMkLst>
        <pc:spChg chg="mod topLvl">
          <ac:chgData name="Ridhi Saraf" userId="ce4f9119-65ad-4535-86ee-b0e122925609" providerId="ADAL" clId="{56AB9583-4F49-4F71-9B9C-1B1B60B6EBE2}" dt="2024-10-06T13:14:24.518" v="5243" actId="1035"/>
          <ac:spMkLst>
            <pc:docMk/>
            <pc:sldMk cId="1394392216" sldId="315"/>
            <ac:spMk id="2060" creationId="{7279C35C-6C3C-1A10-C170-28E6CAEDCE0E}"/>
          </ac:spMkLst>
        </pc:spChg>
        <pc:spChg chg="mod topLvl">
          <ac:chgData name="Ridhi Saraf" userId="ce4f9119-65ad-4535-86ee-b0e122925609" providerId="ADAL" clId="{56AB9583-4F49-4F71-9B9C-1B1B60B6EBE2}" dt="2024-10-06T13:14:24.518" v="5243" actId="1035"/>
          <ac:spMkLst>
            <pc:docMk/>
            <pc:sldMk cId="1394392216" sldId="315"/>
            <ac:spMk id="2061" creationId="{6CAEA814-DB09-8C59-F8B3-1AD294361C40}"/>
          </ac:spMkLst>
        </pc:spChg>
        <pc:spChg chg="mod topLvl">
          <ac:chgData name="Ridhi Saraf" userId="ce4f9119-65ad-4535-86ee-b0e122925609" providerId="ADAL" clId="{56AB9583-4F49-4F71-9B9C-1B1B60B6EBE2}" dt="2024-10-06T13:14:24.518" v="5243" actId="1035"/>
          <ac:spMkLst>
            <pc:docMk/>
            <pc:sldMk cId="1394392216" sldId="315"/>
            <ac:spMk id="2063" creationId="{532676F6-C1B2-327D-086F-7753DF0C3CA5}"/>
          </ac:spMkLst>
        </pc:spChg>
        <pc:spChg chg="mod topLvl">
          <ac:chgData name="Ridhi Saraf" userId="ce4f9119-65ad-4535-86ee-b0e122925609" providerId="ADAL" clId="{56AB9583-4F49-4F71-9B9C-1B1B60B6EBE2}" dt="2024-10-06T13:14:24.518" v="5243" actId="1035"/>
          <ac:spMkLst>
            <pc:docMk/>
            <pc:sldMk cId="1394392216" sldId="315"/>
            <ac:spMk id="2064" creationId="{A6C159C4-4FEC-5C38-7C3B-8C929C5583CF}"/>
          </ac:spMkLst>
        </pc:spChg>
        <pc:spChg chg="mod topLvl">
          <ac:chgData name="Ridhi Saraf" userId="ce4f9119-65ad-4535-86ee-b0e122925609" providerId="ADAL" clId="{56AB9583-4F49-4F71-9B9C-1B1B60B6EBE2}" dt="2024-10-06T13:14:24.518" v="5243" actId="1035"/>
          <ac:spMkLst>
            <pc:docMk/>
            <pc:sldMk cId="1394392216" sldId="315"/>
            <ac:spMk id="2065" creationId="{A8C3B16B-58C4-CF20-0D81-602866494DE1}"/>
          </ac:spMkLst>
        </pc:spChg>
        <pc:spChg chg="mod topLvl">
          <ac:chgData name="Ridhi Saraf" userId="ce4f9119-65ad-4535-86ee-b0e122925609" providerId="ADAL" clId="{56AB9583-4F49-4F71-9B9C-1B1B60B6EBE2}" dt="2024-10-06T13:14:24.518" v="5243" actId="1035"/>
          <ac:spMkLst>
            <pc:docMk/>
            <pc:sldMk cId="1394392216" sldId="315"/>
            <ac:spMk id="2066" creationId="{BDC1D444-0A9E-5D1F-4725-FE9554C9159D}"/>
          </ac:spMkLst>
        </pc:spChg>
        <pc:spChg chg="mod topLvl">
          <ac:chgData name="Ridhi Saraf" userId="ce4f9119-65ad-4535-86ee-b0e122925609" providerId="ADAL" clId="{56AB9583-4F49-4F71-9B9C-1B1B60B6EBE2}" dt="2024-10-06T13:14:24.518" v="5243" actId="1035"/>
          <ac:spMkLst>
            <pc:docMk/>
            <pc:sldMk cId="1394392216" sldId="315"/>
            <ac:spMk id="2067" creationId="{E7FE203A-8579-AE62-B2AD-88AE93203E34}"/>
          </ac:spMkLst>
        </pc:spChg>
        <pc:grpChg chg="del mod">
          <ac:chgData name="Ridhi Saraf" userId="ce4f9119-65ad-4535-86ee-b0e122925609" providerId="ADAL" clId="{56AB9583-4F49-4F71-9B9C-1B1B60B6EBE2}" dt="2024-10-06T13:05:31.985" v="4900" actId="165"/>
          <ac:grpSpMkLst>
            <pc:docMk/>
            <pc:sldMk cId="1394392216" sldId="315"/>
            <ac:grpSpMk id="2068" creationId="{CCDE6B58-7ADF-DBB6-96D9-7FCAA750F70A}"/>
          </ac:grpSpMkLst>
        </pc:grpChg>
        <pc:graphicFrameChg chg="mod topLvl">
          <ac:chgData name="Ridhi Saraf" userId="ce4f9119-65ad-4535-86ee-b0e122925609" providerId="ADAL" clId="{56AB9583-4F49-4F71-9B9C-1B1B60B6EBE2}" dt="2024-10-06T13:14:24.518" v="5243" actId="1035"/>
          <ac:graphicFrameMkLst>
            <pc:docMk/>
            <pc:sldMk cId="1394392216" sldId="315"/>
            <ac:graphicFrameMk id="2059" creationId="{766AFA39-C917-18B1-59D4-B5E8A610C3B8}"/>
          </ac:graphicFrameMkLst>
        </pc:graphicFrameChg>
        <pc:picChg chg="add mod">
          <ac:chgData name="Ridhi Saraf" userId="ce4f9119-65ad-4535-86ee-b0e122925609" providerId="ADAL" clId="{56AB9583-4F49-4F71-9B9C-1B1B60B6EBE2}" dt="2024-10-06T13:13:46.008" v="5195" actId="1038"/>
          <ac:picMkLst>
            <pc:docMk/>
            <pc:sldMk cId="1394392216" sldId="315"/>
            <ac:picMk id="2" creationId="{FB398CC2-C1D0-EE88-C0E9-480C7F595EB2}"/>
          </ac:picMkLst>
        </pc:picChg>
        <pc:picChg chg="del">
          <ac:chgData name="Ridhi Saraf" userId="ce4f9119-65ad-4535-86ee-b0e122925609" providerId="ADAL" clId="{56AB9583-4F49-4F71-9B9C-1B1B60B6EBE2}" dt="2024-10-06T13:05:14.608" v="4895" actId="478"/>
          <ac:picMkLst>
            <pc:docMk/>
            <pc:sldMk cId="1394392216" sldId="315"/>
            <ac:picMk id="3" creationId="{4036D634-A85B-B019-0482-9E1ECF784E51}"/>
          </ac:picMkLst>
        </pc:picChg>
        <pc:picChg chg="add mod">
          <ac:chgData name="Ridhi Saraf" userId="ce4f9119-65ad-4535-86ee-b0e122925609" providerId="ADAL" clId="{56AB9583-4F49-4F71-9B9C-1B1B60B6EBE2}" dt="2024-10-06T13:13:49.247" v="5205" actId="1038"/>
          <ac:picMkLst>
            <pc:docMk/>
            <pc:sldMk cId="1394392216" sldId="315"/>
            <ac:picMk id="17" creationId="{37987E0F-1065-D156-87C5-1CA90DF65EAC}"/>
          </ac:picMkLst>
        </pc:picChg>
        <pc:picChg chg="del">
          <ac:chgData name="Ridhi Saraf" userId="ce4f9119-65ad-4535-86ee-b0e122925609" providerId="ADAL" clId="{56AB9583-4F49-4F71-9B9C-1B1B60B6EBE2}" dt="2024-10-06T13:05:14.608" v="4895" actId="478"/>
          <ac:picMkLst>
            <pc:docMk/>
            <pc:sldMk cId="1394392216" sldId="315"/>
            <ac:picMk id="18" creationId="{39EA0B68-8966-9D66-479E-E54FB0835AB7}"/>
          </ac:picMkLst>
        </pc:picChg>
        <pc:picChg chg="add mod">
          <ac:chgData name="Ridhi Saraf" userId="ce4f9119-65ad-4535-86ee-b0e122925609" providerId="ADAL" clId="{56AB9583-4F49-4F71-9B9C-1B1B60B6EBE2}" dt="2024-10-06T13:13:53.019" v="5217" actId="1038"/>
          <ac:picMkLst>
            <pc:docMk/>
            <pc:sldMk cId="1394392216" sldId="315"/>
            <ac:picMk id="27" creationId="{8114BCE2-0206-73AA-6969-A884A66195F1}"/>
          </ac:picMkLst>
        </pc:picChg>
        <pc:picChg chg="add mod">
          <ac:chgData name="Ridhi Saraf" userId="ce4f9119-65ad-4535-86ee-b0e122925609" providerId="ADAL" clId="{56AB9583-4F49-4F71-9B9C-1B1B60B6EBE2}" dt="2024-10-06T13:13:55.849" v="5226" actId="1038"/>
          <ac:picMkLst>
            <pc:docMk/>
            <pc:sldMk cId="1394392216" sldId="315"/>
            <ac:picMk id="29" creationId="{3BA15C28-CD39-78F2-C3EE-F2C2ECC9AEB1}"/>
          </ac:picMkLst>
        </pc:picChg>
        <pc:picChg chg="add mod">
          <ac:chgData name="Ridhi Saraf" userId="ce4f9119-65ad-4535-86ee-b0e122925609" providerId="ADAL" clId="{56AB9583-4F49-4F71-9B9C-1B1B60B6EBE2}" dt="2024-10-06T13:14:01.437" v="5236" actId="1038"/>
          <ac:picMkLst>
            <pc:docMk/>
            <pc:sldMk cId="1394392216" sldId="315"/>
            <ac:picMk id="42" creationId="{10B1757A-C418-E50C-55DB-7340BD06A274}"/>
          </ac:picMkLst>
        </pc:picChg>
        <pc:picChg chg="add mod">
          <ac:chgData name="Ridhi Saraf" userId="ce4f9119-65ad-4535-86ee-b0e122925609" providerId="ADAL" clId="{56AB9583-4F49-4F71-9B9C-1B1B60B6EBE2}" dt="2024-10-06T13:13:58.251" v="5231" actId="1038"/>
          <ac:picMkLst>
            <pc:docMk/>
            <pc:sldMk cId="1394392216" sldId="315"/>
            <ac:picMk id="43" creationId="{87FC0206-44F0-FBBD-4D47-D474C187F518}"/>
          </ac:picMkLst>
        </pc:picChg>
        <pc:picChg chg="add mod">
          <ac:chgData name="Ridhi Saraf" userId="ce4f9119-65ad-4535-86ee-b0e122925609" providerId="ADAL" clId="{56AB9583-4F49-4F71-9B9C-1B1B60B6EBE2}" dt="2024-10-06T13:14:00.271" v="5235" actId="1038"/>
          <ac:picMkLst>
            <pc:docMk/>
            <pc:sldMk cId="1394392216" sldId="315"/>
            <ac:picMk id="44" creationId="{D2A36F1B-9AE0-EDB0-D833-DFB27B7309C3}"/>
          </ac:picMkLst>
        </pc:picChg>
        <pc:picChg chg="del mod">
          <ac:chgData name="Ridhi Saraf" userId="ce4f9119-65ad-4535-86ee-b0e122925609" providerId="ADAL" clId="{56AB9583-4F49-4F71-9B9C-1B1B60B6EBE2}" dt="2024-10-06T13:05:19.976" v="4896" actId="478"/>
          <ac:picMkLst>
            <pc:docMk/>
            <pc:sldMk cId="1394392216" sldId="315"/>
            <ac:picMk id="3084" creationId="{95092B4F-0868-34EB-03DB-110A0A990527}"/>
          </ac:picMkLst>
        </pc:picChg>
        <pc:picChg chg="del mod">
          <ac:chgData name="Ridhi Saraf" userId="ce4f9119-65ad-4535-86ee-b0e122925609" providerId="ADAL" clId="{56AB9583-4F49-4F71-9B9C-1B1B60B6EBE2}" dt="2024-10-06T13:05:19.976" v="4896" actId="478"/>
          <ac:picMkLst>
            <pc:docMk/>
            <pc:sldMk cId="1394392216" sldId="315"/>
            <ac:picMk id="3086" creationId="{BB80C008-B9DB-5F65-41C5-DE3D7D114847}"/>
          </ac:picMkLst>
        </pc:picChg>
        <pc:picChg chg="del mod">
          <ac:chgData name="Ridhi Saraf" userId="ce4f9119-65ad-4535-86ee-b0e122925609" providerId="ADAL" clId="{56AB9583-4F49-4F71-9B9C-1B1B60B6EBE2}" dt="2024-10-06T13:05:19.976" v="4896" actId="478"/>
          <ac:picMkLst>
            <pc:docMk/>
            <pc:sldMk cId="1394392216" sldId="315"/>
            <ac:picMk id="3088" creationId="{E4FDB63F-77BB-8A4B-D766-A079D503DA81}"/>
          </ac:picMkLst>
        </pc:picChg>
        <pc:picChg chg="del">
          <ac:chgData name="Ridhi Saraf" userId="ce4f9119-65ad-4535-86ee-b0e122925609" providerId="ADAL" clId="{56AB9583-4F49-4F71-9B9C-1B1B60B6EBE2}" dt="2024-10-06T13:05:19.976" v="4896" actId="478"/>
          <ac:picMkLst>
            <pc:docMk/>
            <pc:sldMk cId="1394392216" sldId="315"/>
            <ac:picMk id="3090" creationId="{73D66E41-1DC3-ABE1-6AF5-FC1FC3382222}"/>
          </ac:picMkLst>
        </pc:picChg>
        <pc:picChg chg="del mod">
          <ac:chgData name="Ridhi Saraf" userId="ce4f9119-65ad-4535-86ee-b0e122925609" providerId="ADAL" clId="{56AB9583-4F49-4F71-9B9C-1B1B60B6EBE2}" dt="2024-10-06T13:05:22.344" v="4897" actId="478"/>
          <ac:picMkLst>
            <pc:docMk/>
            <pc:sldMk cId="1394392216" sldId="315"/>
            <ac:picMk id="3092" creationId="{904EE2A3-75F9-B14E-65AF-31C9E1CADF54}"/>
          </ac:picMkLst>
        </pc:picChg>
      </pc:sldChg>
      <pc:sldChg chg="delSp modSp add del">
        <pc:chgData name="Ridhi Saraf" userId="ce4f9119-65ad-4535-86ee-b0e122925609" providerId="ADAL" clId="{56AB9583-4F49-4F71-9B9C-1B1B60B6EBE2}" dt="2024-10-06T13:09:55.859" v="5052" actId="47"/>
        <pc:sldMkLst>
          <pc:docMk/>
          <pc:sldMk cId="1201693459" sldId="316"/>
        </pc:sldMkLst>
        <pc:spChg chg="mod topLvl">
          <ac:chgData name="Ridhi Saraf" userId="ce4f9119-65ad-4535-86ee-b0e122925609" providerId="ADAL" clId="{56AB9583-4F49-4F71-9B9C-1B1B60B6EBE2}" dt="2024-10-06T13:08:43.042" v="5007" actId="165"/>
          <ac:spMkLst>
            <pc:docMk/>
            <pc:sldMk cId="1201693459" sldId="316"/>
            <ac:spMk id="2060" creationId="{7279C35C-6C3C-1A10-C170-28E6CAEDCE0E}"/>
          </ac:spMkLst>
        </pc:spChg>
        <pc:spChg chg="mod topLvl">
          <ac:chgData name="Ridhi Saraf" userId="ce4f9119-65ad-4535-86ee-b0e122925609" providerId="ADAL" clId="{56AB9583-4F49-4F71-9B9C-1B1B60B6EBE2}" dt="2024-10-06T13:08:43.042" v="5007" actId="165"/>
          <ac:spMkLst>
            <pc:docMk/>
            <pc:sldMk cId="1201693459" sldId="316"/>
            <ac:spMk id="2061" creationId="{6CAEA814-DB09-8C59-F8B3-1AD294361C40}"/>
          </ac:spMkLst>
        </pc:spChg>
        <pc:spChg chg="mod topLvl">
          <ac:chgData name="Ridhi Saraf" userId="ce4f9119-65ad-4535-86ee-b0e122925609" providerId="ADAL" clId="{56AB9583-4F49-4F71-9B9C-1B1B60B6EBE2}" dt="2024-10-06T13:08:43.042" v="5007" actId="165"/>
          <ac:spMkLst>
            <pc:docMk/>
            <pc:sldMk cId="1201693459" sldId="316"/>
            <ac:spMk id="2063" creationId="{532676F6-C1B2-327D-086F-7753DF0C3CA5}"/>
          </ac:spMkLst>
        </pc:spChg>
        <pc:spChg chg="mod topLvl">
          <ac:chgData name="Ridhi Saraf" userId="ce4f9119-65ad-4535-86ee-b0e122925609" providerId="ADAL" clId="{56AB9583-4F49-4F71-9B9C-1B1B60B6EBE2}" dt="2024-10-06T13:08:43.042" v="5007" actId="165"/>
          <ac:spMkLst>
            <pc:docMk/>
            <pc:sldMk cId="1201693459" sldId="316"/>
            <ac:spMk id="2064" creationId="{A6C159C4-4FEC-5C38-7C3B-8C929C5583CF}"/>
          </ac:spMkLst>
        </pc:spChg>
        <pc:spChg chg="mod topLvl">
          <ac:chgData name="Ridhi Saraf" userId="ce4f9119-65ad-4535-86ee-b0e122925609" providerId="ADAL" clId="{56AB9583-4F49-4F71-9B9C-1B1B60B6EBE2}" dt="2024-10-06T13:08:43.042" v="5007" actId="165"/>
          <ac:spMkLst>
            <pc:docMk/>
            <pc:sldMk cId="1201693459" sldId="316"/>
            <ac:spMk id="2065" creationId="{A8C3B16B-58C4-CF20-0D81-602866494DE1}"/>
          </ac:spMkLst>
        </pc:spChg>
        <pc:spChg chg="mod topLvl">
          <ac:chgData name="Ridhi Saraf" userId="ce4f9119-65ad-4535-86ee-b0e122925609" providerId="ADAL" clId="{56AB9583-4F49-4F71-9B9C-1B1B60B6EBE2}" dt="2024-10-06T13:08:43.042" v="5007" actId="165"/>
          <ac:spMkLst>
            <pc:docMk/>
            <pc:sldMk cId="1201693459" sldId="316"/>
            <ac:spMk id="2066" creationId="{BDC1D444-0A9E-5D1F-4725-FE9554C9159D}"/>
          </ac:spMkLst>
        </pc:spChg>
        <pc:spChg chg="mod topLvl">
          <ac:chgData name="Ridhi Saraf" userId="ce4f9119-65ad-4535-86ee-b0e122925609" providerId="ADAL" clId="{56AB9583-4F49-4F71-9B9C-1B1B60B6EBE2}" dt="2024-10-06T13:08:43.042" v="5007" actId="165"/>
          <ac:spMkLst>
            <pc:docMk/>
            <pc:sldMk cId="1201693459" sldId="316"/>
            <ac:spMk id="2067" creationId="{E7FE203A-8579-AE62-B2AD-88AE93203E34}"/>
          </ac:spMkLst>
        </pc:spChg>
        <pc:grpChg chg="del">
          <ac:chgData name="Ridhi Saraf" userId="ce4f9119-65ad-4535-86ee-b0e122925609" providerId="ADAL" clId="{56AB9583-4F49-4F71-9B9C-1B1B60B6EBE2}" dt="2024-10-06T13:08:43.042" v="5007" actId="165"/>
          <ac:grpSpMkLst>
            <pc:docMk/>
            <pc:sldMk cId="1201693459" sldId="316"/>
            <ac:grpSpMk id="2068" creationId="{CCDE6B58-7ADF-DBB6-96D9-7FCAA750F70A}"/>
          </ac:grpSpMkLst>
        </pc:grpChg>
        <pc:graphicFrameChg chg="mod topLvl">
          <ac:chgData name="Ridhi Saraf" userId="ce4f9119-65ad-4535-86ee-b0e122925609" providerId="ADAL" clId="{56AB9583-4F49-4F71-9B9C-1B1B60B6EBE2}" dt="2024-10-06T13:08:43.042" v="5007" actId="165"/>
          <ac:graphicFrameMkLst>
            <pc:docMk/>
            <pc:sldMk cId="1201693459" sldId="316"/>
            <ac:graphicFrameMk id="2059" creationId="{766AFA39-C917-18B1-59D4-B5E8A610C3B8}"/>
          </ac:graphicFrameMkLst>
        </pc:graphicFrameChg>
        <pc:picChg chg="mod topLvl">
          <ac:chgData name="Ridhi Saraf" userId="ce4f9119-65ad-4535-86ee-b0e122925609" providerId="ADAL" clId="{56AB9583-4F49-4F71-9B9C-1B1B60B6EBE2}" dt="2024-10-06T13:08:43.042" v="5007" actId="165"/>
          <ac:picMkLst>
            <pc:docMk/>
            <pc:sldMk cId="1201693459" sldId="316"/>
            <ac:picMk id="3084" creationId="{95092B4F-0868-34EB-03DB-110A0A990527}"/>
          </ac:picMkLst>
        </pc:picChg>
        <pc:picChg chg="mod topLvl">
          <ac:chgData name="Ridhi Saraf" userId="ce4f9119-65ad-4535-86ee-b0e122925609" providerId="ADAL" clId="{56AB9583-4F49-4F71-9B9C-1B1B60B6EBE2}" dt="2024-10-06T13:08:43.042" v="5007" actId="165"/>
          <ac:picMkLst>
            <pc:docMk/>
            <pc:sldMk cId="1201693459" sldId="316"/>
            <ac:picMk id="3086" creationId="{BB80C008-B9DB-5F65-41C5-DE3D7D114847}"/>
          </ac:picMkLst>
        </pc:picChg>
        <pc:picChg chg="mod topLvl">
          <ac:chgData name="Ridhi Saraf" userId="ce4f9119-65ad-4535-86ee-b0e122925609" providerId="ADAL" clId="{56AB9583-4F49-4F71-9B9C-1B1B60B6EBE2}" dt="2024-10-06T13:08:43.042" v="5007" actId="165"/>
          <ac:picMkLst>
            <pc:docMk/>
            <pc:sldMk cId="1201693459" sldId="316"/>
            <ac:picMk id="3088" creationId="{E4FDB63F-77BB-8A4B-D766-A079D503DA81}"/>
          </ac:picMkLst>
        </pc:picChg>
        <pc:picChg chg="mod topLvl">
          <ac:chgData name="Ridhi Saraf" userId="ce4f9119-65ad-4535-86ee-b0e122925609" providerId="ADAL" clId="{56AB9583-4F49-4F71-9B9C-1B1B60B6EBE2}" dt="2024-10-06T13:08:43.042" v="5007" actId="165"/>
          <ac:picMkLst>
            <pc:docMk/>
            <pc:sldMk cId="1201693459" sldId="316"/>
            <ac:picMk id="3090" creationId="{73D66E41-1DC3-ABE1-6AF5-FC1FC3382222}"/>
          </ac:picMkLst>
        </pc:picChg>
        <pc:picChg chg="mod topLvl">
          <ac:chgData name="Ridhi Saraf" userId="ce4f9119-65ad-4535-86ee-b0e122925609" providerId="ADAL" clId="{56AB9583-4F49-4F71-9B9C-1B1B60B6EBE2}" dt="2024-10-06T13:08:43.042" v="5007" actId="165"/>
          <ac:picMkLst>
            <pc:docMk/>
            <pc:sldMk cId="1201693459" sldId="316"/>
            <ac:picMk id="3092" creationId="{904EE2A3-75F9-B14E-65AF-31C9E1CADF54}"/>
          </ac:picMkLst>
        </pc:picChg>
      </pc:sldChg>
      <pc:sldChg chg="add del ord">
        <pc:chgData name="Ridhi Saraf" userId="ce4f9119-65ad-4535-86ee-b0e122925609" providerId="ADAL" clId="{56AB9583-4F49-4F71-9B9C-1B1B60B6EBE2}" dt="2024-10-06T13:19:27.346" v="5305" actId="47"/>
        <pc:sldMkLst>
          <pc:docMk/>
          <pc:sldMk cId="2901892404" sldId="316"/>
        </pc:sldMkLst>
      </pc:sldChg>
      <pc:sldChg chg="addSp delSp modSp add mod modTransition">
        <pc:chgData name="Ridhi Saraf" userId="ce4f9119-65ad-4535-86ee-b0e122925609" providerId="ADAL" clId="{56AB9583-4F49-4F71-9B9C-1B1B60B6EBE2}" dt="2024-10-06T18:43:52.966" v="6718"/>
        <pc:sldMkLst>
          <pc:docMk/>
          <pc:sldMk cId="3410226085" sldId="317"/>
        </pc:sldMkLst>
        <pc:spChg chg="mod">
          <ac:chgData name="Ridhi Saraf" userId="ce4f9119-65ad-4535-86ee-b0e122925609" providerId="ADAL" clId="{56AB9583-4F49-4F71-9B9C-1B1B60B6EBE2}" dt="2024-10-06T16:45:53.829" v="5728" actId="1038"/>
          <ac:spMkLst>
            <pc:docMk/>
            <pc:sldMk cId="3410226085" sldId="317"/>
            <ac:spMk id="5" creationId="{0789677C-6A27-DC97-3D1F-4F775AD29F69}"/>
          </ac:spMkLst>
        </pc:spChg>
        <pc:spChg chg="mod">
          <ac:chgData name="Ridhi Saraf" userId="ce4f9119-65ad-4535-86ee-b0e122925609" providerId="ADAL" clId="{56AB9583-4F49-4F71-9B9C-1B1B60B6EBE2}" dt="2024-10-06T16:43:40.596" v="5549" actId="14100"/>
          <ac:spMkLst>
            <pc:docMk/>
            <pc:sldMk cId="3410226085" sldId="317"/>
            <ac:spMk id="11" creationId="{1FEDE711-6174-1ABB-5374-FF757A1BB4FB}"/>
          </ac:spMkLst>
        </pc:spChg>
        <pc:spChg chg="mod">
          <ac:chgData name="Ridhi Saraf" userId="ce4f9119-65ad-4535-86ee-b0e122925609" providerId="ADAL" clId="{56AB9583-4F49-4F71-9B9C-1B1B60B6EBE2}" dt="2024-10-06T16:45:49.741" v="5723" actId="1038"/>
          <ac:spMkLst>
            <pc:docMk/>
            <pc:sldMk cId="3410226085" sldId="317"/>
            <ac:spMk id="12" creationId="{818B657F-0A91-217A-6398-B4E7FB6B205E}"/>
          </ac:spMkLst>
        </pc:spChg>
        <pc:spChg chg="mod">
          <ac:chgData name="Ridhi Saraf" userId="ce4f9119-65ad-4535-86ee-b0e122925609" providerId="ADAL" clId="{56AB9583-4F49-4F71-9B9C-1B1B60B6EBE2}" dt="2024-10-06T16:45:42.402" v="5704" actId="1038"/>
          <ac:spMkLst>
            <pc:docMk/>
            <pc:sldMk cId="3410226085" sldId="317"/>
            <ac:spMk id="13" creationId="{D67531C1-139F-D673-35C2-7EEDAD6A2650}"/>
          </ac:spMkLst>
        </pc:spChg>
        <pc:spChg chg="mod">
          <ac:chgData name="Ridhi Saraf" userId="ce4f9119-65ad-4535-86ee-b0e122925609" providerId="ADAL" clId="{56AB9583-4F49-4F71-9B9C-1B1B60B6EBE2}" dt="2024-10-06T16:45:31.499" v="5691" actId="1037"/>
          <ac:spMkLst>
            <pc:docMk/>
            <pc:sldMk cId="3410226085" sldId="317"/>
            <ac:spMk id="14" creationId="{41E68431-0FF6-A81B-1511-2DE97CFE7C2F}"/>
          </ac:spMkLst>
        </pc:spChg>
        <pc:spChg chg="add mod">
          <ac:chgData name="Ridhi Saraf" userId="ce4f9119-65ad-4535-86ee-b0e122925609" providerId="ADAL" clId="{56AB9583-4F49-4F71-9B9C-1B1B60B6EBE2}" dt="2024-10-06T16:53:10.397" v="6107"/>
          <ac:spMkLst>
            <pc:docMk/>
            <pc:sldMk cId="3410226085" sldId="317"/>
            <ac:spMk id="17" creationId="{C491B116-7ED1-1DD7-72DD-A79AAD0B1D01}"/>
          </ac:spMkLst>
        </pc:spChg>
        <pc:spChg chg="add mod">
          <ac:chgData name="Ridhi Saraf" userId="ce4f9119-65ad-4535-86ee-b0e122925609" providerId="ADAL" clId="{56AB9583-4F49-4F71-9B9C-1B1B60B6EBE2}" dt="2024-10-06T16:53:10.397" v="6107"/>
          <ac:spMkLst>
            <pc:docMk/>
            <pc:sldMk cId="3410226085" sldId="317"/>
            <ac:spMk id="20" creationId="{87A1180A-880C-6F58-4BDF-7F6B7741FCC0}"/>
          </ac:spMkLst>
        </pc:spChg>
        <pc:spChg chg="add mod">
          <ac:chgData name="Ridhi Saraf" userId="ce4f9119-65ad-4535-86ee-b0e122925609" providerId="ADAL" clId="{56AB9583-4F49-4F71-9B9C-1B1B60B6EBE2}" dt="2024-10-06T16:53:10.397" v="6107"/>
          <ac:spMkLst>
            <pc:docMk/>
            <pc:sldMk cId="3410226085" sldId="317"/>
            <ac:spMk id="21" creationId="{598916C2-3C87-3503-592B-E2BD4295871F}"/>
          </ac:spMkLst>
        </pc:spChg>
        <pc:spChg chg="add mod">
          <ac:chgData name="Ridhi Saraf" userId="ce4f9119-65ad-4535-86ee-b0e122925609" providerId="ADAL" clId="{56AB9583-4F49-4F71-9B9C-1B1B60B6EBE2}" dt="2024-10-06T16:53:10.397" v="6107"/>
          <ac:spMkLst>
            <pc:docMk/>
            <pc:sldMk cId="3410226085" sldId="317"/>
            <ac:spMk id="23" creationId="{77EEEC08-2E0C-BAA8-F4CA-13F5F2F4489D}"/>
          </ac:spMkLst>
        </pc:spChg>
        <pc:spChg chg="add mod">
          <ac:chgData name="Ridhi Saraf" userId="ce4f9119-65ad-4535-86ee-b0e122925609" providerId="ADAL" clId="{56AB9583-4F49-4F71-9B9C-1B1B60B6EBE2}" dt="2024-10-06T16:53:10.397" v="6107"/>
          <ac:spMkLst>
            <pc:docMk/>
            <pc:sldMk cId="3410226085" sldId="317"/>
            <ac:spMk id="25" creationId="{2A967F0A-B763-B0D4-93E1-7489F5EE1EC2}"/>
          </ac:spMkLst>
        </pc:spChg>
        <pc:spChg chg="mod">
          <ac:chgData name="Ridhi Saraf" userId="ce4f9119-65ad-4535-86ee-b0e122925609" providerId="ADAL" clId="{56AB9583-4F49-4F71-9B9C-1B1B60B6EBE2}" dt="2024-10-06T16:53:22.892" v="6109" actId="14100"/>
          <ac:spMkLst>
            <pc:docMk/>
            <pc:sldMk cId="3410226085" sldId="317"/>
            <ac:spMk id="26" creationId="{D5C22D62-B22D-8391-F238-F4B610CE2A2D}"/>
          </ac:spMkLst>
        </pc:spChg>
        <pc:spChg chg="add mod">
          <ac:chgData name="Ridhi Saraf" userId="ce4f9119-65ad-4535-86ee-b0e122925609" providerId="ADAL" clId="{56AB9583-4F49-4F71-9B9C-1B1B60B6EBE2}" dt="2024-10-06T16:53:10.397" v="6107"/>
          <ac:spMkLst>
            <pc:docMk/>
            <pc:sldMk cId="3410226085" sldId="317"/>
            <ac:spMk id="27" creationId="{FB7BBB3B-2FB9-A24E-108B-24AFDA8EE6FF}"/>
          </ac:spMkLst>
        </pc:spChg>
        <pc:spChg chg="add mod">
          <ac:chgData name="Ridhi Saraf" userId="ce4f9119-65ad-4535-86ee-b0e122925609" providerId="ADAL" clId="{56AB9583-4F49-4F71-9B9C-1B1B60B6EBE2}" dt="2024-10-06T16:53:10.397" v="6107"/>
          <ac:spMkLst>
            <pc:docMk/>
            <pc:sldMk cId="3410226085" sldId="317"/>
            <ac:spMk id="29" creationId="{46610E91-C0AC-A92D-0ED7-60D5A7FD1B24}"/>
          </ac:spMkLst>
        </pc:spChg>
        <pc:spChg chg="mod">
          <ac:chgData name="Ridhi Saraf" userId="ce4f9119-65ad-4535-86ee-b0e122925609" providerId="ADAL" clId="{56AB9583-4F49-4F71-9B9C-1B1B60B6EBE2}" dt="2024-10-06T16:37:52.044" v="5373"/>
          <ac:spMkLst>
            <pc:docMk/>
            <pc:sldMk cId="3410226085" sldId="317"/>
            <ac:spMk id="30" creationId="{3A39ED51-A636-352D-78D7-C7C1DC0F8D95}"/>
          </ac:spMkLst>
        </pc:spChg>
        <pc:spChg chg="mod">
          <ac:chgData name="Ridhi Saraf" userId="ce4f9119-65ad-4535-86ee-b0e122925609" providerId="ADAL" clId="{56AB9583-4F49-4F71-9B9C-1B1B60B6EBE2}" dt="2024-10-06T16:45:53.829" v="5728" actId="1038"/>
          <ac:spMkLst>
            <pc:docMk/>
            <pc:sldMk cId="3410226085" sldId="317"/>
            <ac:spMk id="31" creationId="{48241514-205F-CBB3-703D-6D3EA1A8159A}"/>
          </ac:spMkLst>
        </pc:spChg>
        <pc:spChg chg="mod">
          <ac:chgData name="Ridhi Saraf" userId="ce4f9119-65ad-4535-86ee-b0e122925609" providerId="ADAL" clId="{56AB9583-4F49-4F71-9B9C-1B1B60B6EBE2}" dt="2024-10-06T16:43:37.941" v="5548" actId="14100"/>
          <ac:spMkLst>
            <pc:docMk/>
            <pc:sldMk cId="3410226085" sldId="317"/>
            <ac:spMk id="32" creationId="{8A56D63C-8CFA-054C-97A7-1D765E18249C}"/>
          </ac:spMkLst>
        </pc:spChg>
        <pc:spChg chg="mod">
          <ac:chgData name="Ridhi Saraf" userId="ce4f9119-65ad-4535-86ee-b0e122925609" providerId="ADAL" clId="{56AB9583-4F49-4F71-9B9C-1B1B60B6EBE2}" dt="2024-10-06T16:45:49.741" v="5723" actId="1038"/>
          <ac:spMkLst>
            <pc:docMk/>
            <pc:sldMk cId="3410226085" sldId="317"/>
            <ac:spMk id="33" creationId="{046D1301-7207-D4AD-C60C-1EF9981A68D8}"/>
          </ac:spMkLst>
        </pc:spChg>
        <pc:spChg chg="mod">
          <ac:chgData name="Ridhi Saraf" userId="ce4f9119-65ad-4535-86ee-b0e122925609" providerId="ADAL" clId="{56AB9583-4F49-4F71-9B9C-1B1B60B6EBE2}" dt="2024-10-06T16:45:42.402" v="5704" actId="1038"/>
          <ac:spMkLst>
            <pc:docMk/>
            <pc:sldMk cId="3410226085" sldId="317"/>
            <ac:spMk id="34" creationId="{E736565B-9C8C-7B29-2C6E-1CE1979567A1}"/>
          </ac:spMkLst>
        </pc:spChg>
        <pc:spChg chg="mod">
          <ac:chgData name="Ridhi Saraf" userId="ce4f9119-65ad-4535-86ee-b0e122925609" providerId="ADAL" clId="{56AB9583-4F49-4F71-9B9C-1B1B60B6EBE2}" dt="2024-10-06T16:45:31.499" v="5691" actId="1037"/>
          <ac:spMkLst>
            <pc:docMk/>
            <pc:sldMk cId="3410226085" sldId="317"/>
            <ac:spMk id="35" creationId="{B545CE48-DB8A-9B3C-7992-C92976B17EF4}"/>
          </ac:spMkLst>
        </pc:spChg>
        <pc:spChg chg="mod">
          <ac:chgData name="Ridhi Saraf" userId="ce4f9119-65ad-4535-86ee-b0e122925609" providerId="ADAL" clId="{56AB9583-4F49-4F71-9B9C-1B1B60B6EBE2}" dt="2024-10-06T16:53:27.731" v="6110" actId="14100"/>
          <ac:spMkLst>
            <pc:docMk/>
            <pc:sldMk cId="3410226085" sldId="317"/>
            <ac:spMk id="36" creationId="{EBFF945F-08C2-5ADC-5018-CBA93DB67ADD}"/>
          </ac:spMkLst>
        </pc:spChg>
        <pc:spChg chg="mod">
          <ac:chgData name="Ridhi Saraf" userId="ce4f9119-65ad-4535-86ee-b0e122925609" providerId="ADAL" clId="{56AB9583-4F49-4F71-9B9C-1B1B60B6EBE2}" dt="2024-10-06T16:42:39.008" v="5501" actId="6549"/>
          <ac:spMkLst>
            <pc:docMk/>
            <pc:sldMk cId="3410226085" sldId="317"/>
            <ac:spMk id="37" creationId="{28857F3E-8EFC-4C87-1905-8A6D9A980C8D}"/>
          </ac:spMkLst>
        </pc:spChg>
        <pc:spChg chg="mod">
          <ac:chgData name="Ridhi Saraf" userId="ce4f9119-65ad-4535-86ee-b0e122925609" providerId="ADAL" clId="{56AB9583-4F49-4F71-9B9C-1B1B60B6EBE2}" dt="2024-10-06T16:46:11.719" v="5741" actId="1037"/>
          <ac:spMkLst>
            <pc:docMk/>
            <pc:sldMk cId="3410226085" sldId="317"/>
            <ac:spMk id="38" creationId="{3DDDC8D6-4A01-76AD-99AE-3CE7901B6D8B}"/>
          </ac:spMkLst>
        </pc:spChg>
        <pc:spChg chg="add mod">
          <ac:chgData name="Ridhi Saraf" userId="ce4f9119-65ad-4535-86ee-b0e122925609" providerId="ADAL" clId="{56AB9583-4F49-4F71-9B9C-1B1B60B6EBE2}" dt="2024-10-06T16:53:10.397" v="6107"/>
          <ac:spMkLst>
            <pc:docMk/>
            <pc:sldMk cId="3410226085" sldId="317"/>
            <ac:spMk id="39" creationId="{69844C04-20E0-6BEE-9AA5-9BD40126FB0E}"/>
          </ac:spMkLst>
        </pc:spChg>
        <pc:spChg chg="mod">
          <ac:chgData name="Ridhi Saraf" userId="ce4f9119-65ad-4535-86ee-b0e122925609" providerId="ADAL" clId="{56AB9583-4F49-4F71-9B9C-1B1B60B6EBE2}" dt="2024-10-06T16:45:38.419" v="5695" actId="1037"/>
          <ac:spMkLst>
            <pc:docMk/>
            <pc:sldMk cId="3410226085" sldId="317"/>
            <ac:spMk id="47" creationId="{0004C52F-4FD7-E2B1-BE3B-9E3DE6B58E2C}"/>
          </ac:spMkLst>
        </pc:spChg>
        <pc:spChg chg="mod">
          <ac:chgData name="Ridhi Saraf" userId="ce4f9119-65ad-4535-86ee-b0e122925609" providerId="ADAL" clId="{56AB9583-4F49-4F71-9B9C-1B1B60B6EBE2}" dt="2024-10-06T16:45:38.419" v="5695" actId="1037"/>
          <ac:spMkLst>
            <pc:docMk/>
            <pc:sldMk cId="3410226085" sldId="317"/>
            <ac:spMk id="48" creationId="{6D22B06F-6C88-6337-B442-093927ADE6EE}"/>
          </ac:spMkLst>
        </pc:spChg>
        <pc:spChg chg="mod">
          <ac:chgData name="Ridhi Saraf" userId="ce4f9119-65ad-4535-86ee-b0e122925609" providerId="ADAL" clId="{56AB9583-4F49-4F71-9B9C-1B1B60B6EBE2}" dt="2024-10-06T16:46:08.950" v="5737" actId="1037"/>
          <ac:spMkLst>
            <pc:docMk/>
            <pc:sldMk cId="3410226085" sldId="317"/>
            <ac:spMk id="49" creationId="{C6A674FB-A3E7-8E9E-1674-3167967755F0}"/>
          </ac:spMkLst>
        </pc:spChg>
        <pc:spChg chg="mod">
          <ac:chgData name="Ridhi Saraf" userId="ce4f9119-65ad-4535-86ee-b0e122925609" providerId="ADAL" clId="{56AB9583-4F49-4F71-9B9C-1B1B60B6EBE2}" dt="2024-10-06T16:46:21.666" v="5759" actId="1037"/>
          <ac:spMkLst>
            <pc:docMk/>
            <pc:sldMk cId="3410226085" sldId="317"/>
            <ac:spMk id="2055" creationId="{32F58D24-EFA2-4217-B03D-C1CFCD35F90F}"/>
          </ac:spMkLst>
        </pc:spChg>
        <pc:spChg chg="mod">
          <ac:chgData name="Ridhi Saraf" userId="ce4f9119-65ad-4535-86ee-b0e122925609" providerId="ADAL" clId="{56AB9583-4F49-4F71-9B9C-1B1B60B6EBE2}" dt="2024-10-06T16:45:46.586" v="5716" actId="1038"/>
          <ac:spMkLst>
            <pc:docMk/>
            <pc:sldMk cId="3410226085" sldId="317"/>
            <ac:spMk id="2056" creationId="{2D3FA198-025B-BD4C-03DA-7408F3514335}"/>
          </ac:spMkLst>
        </pc:spChg>
        <pc:spChg chg="mod">
          <ac:chgData name="Ridhi Saraf" userId="ce4f9119-65ad-4535-86ee-b0e122925609" providerId="ADAL" clId="{56AB9583-4F49-4F71-9B9C-1B1B60B6EBE2}" dt="2024-10-06T16:45:46.586" v="5716" actId="1038"/>
          <ac:spMkLst>
            <pc:docMk/>
            <pc:sldMk cId="3410226085" sldId="317"/>
            <ac:spMk id="2057" creationId="{14D09E78-7B1E-8AF7-C454-B6E31A9ADEAB}"/>
          </ac:spMkLst>
        </pc:spChg>
        <pc:spChg chg="mod">
          <ac:chgData name="Ridhi Saraf" userId="ce4f9119-65ad-4535-86ee-b0e122925609" providerId="ADAL" clId="{56AB9583-4F49-4F71-9B9C-1B1B60B6EBE2}" dt="2024-10-06T16:48:31.559" v="5786" actId="20577"/>
          <ac:spMkLst>
            <pc:docMk/>
            <pc:sldMk cId="3410226085" sldId="317"/>
            <ac:spMk id="2060" creationId="{7279C35C-6C3C-1A10-C170-28E6CAEDCE0E}"/>
          </ac:spMkLst>
        </pc:spChg>
        <pc:spChg chg="mod">
          <ac:chgData name="Ridhi Saraf" userId="ce4f9119-65ad-4535-86ee-b0e122925609" providerId="ADAL" clId="{56AB9583-4F49-4F71-9B9C-1B1B60B6EBE2}" dt="2024-10-06T16:48:57.128" v="5833" actId="20577"/>
          <ac:spMkLst>
            <pc:docMk/>
            <pc:sldMk cId="3410226085" sldId="317"/>
            <ac:spMk id="2061" creationId="{6CAEA814-DB09-8C59-F8B3-1AD294361C40}"/>
          </ac:spMkLst>
        </pc:spChg>
        <pc:spChg chg="mod">
          <ac:chgData name="Ridhi Saraf" userId="ce4f9119-65ad-4535-86ee-b0e122925609" providerId="ADAL" clId="{56AB9583-4F49-4F71-9B9C-1B1B60B6EBE2}" dt="2024-10-06T16:49:21.160" v="5878" actId="20577"/>
          <ac:spMkLst>
            <pc:docMk/>
            <pc:sldMk cId="3410226085" sldId="317"/>
            <ac:spMk id="2063" creationId="{532676F6-C1B2-327D-086F-7753DF0C3CA5}"/>
          </ac:spMkLst>
        </pc:spChg>
        <pc:spChg chg="mod">
          <ac:chgData name="Ridhi Saraf" userId="ce4f9119-65ad-4535-86ee-b0e122925609" providerId="ADAL" clId="{56AB9583-4F49-4F71-9B9C-1B1B60B6EBE2}" dt="2024-10-06T16:49:41.910" v="5928" actId="6549"/>
          <ac:spMkLst>
            <pc:docMk/>
            <pc:sldMk cId="3410226085" sldId="317"/>
            <ac:spMk id="2064" creationId="{A6C159C4-4FEC-5C38-7C3B-8C929C5583CF}"/>
          </ac:spMkLst>
        </pc:spChg>
        <pc:spChg chg="mod">
          <ac:chgData name="Ridhi Saraf" userId="ce4f9119-65ad-4535-86ee-b0e122925609" providerId="ADAL" clId="{56AB9583-4F49-4F71-9B9C-1B1B60B6EBE2}" dt="2024-10-06T16:49:53.355" v="5949" actId="20577"/>
          <ac:spMkLst>
            <pc:docMk/>
            <pc:sldMk cId="3410226085" sldId="317"/>
            <ac:spMk id="2065" creationId="{A8C3B16B-58C4-CF20-0D81-602866494DE1}"/>
          </ac:spMkLst>
        </pc:spChg>
        <pc:spChg chg="mod">
          <ac:chgData name="Ridhi Saraf" userId="ce4f9119-65ad-4535-86ee-b0e122925609" providerId="ADAL" clId="{56AB9583-4F49-4F71-9B9C-1B1B60B6EBE2}" dt="2024-10-06T16:50:09.852" v="5985" actId="6549"/>
          <ac:spMkLst>
            <pc:docMk/>
            <pc:sldMk cId="3410226085" sldId="317"/>
            <ac:spMk id="2066" creationId="{BDC1D444-0A9E-5D1F-4725-FE9554C9159D}"/>
          </ac:spMkLst>
        </pc:spChg>
        <pc:spChg chg="del">
          <ac:chgData name="Ridhi Saraf" userId="ce4f9119-65ad-4535-86ee-b0e122925609" providerId="ADAL" clId="{56AB9583-4F49-4F71-9B9C-1B1B60B6EBE2}" dt="2024-10-06T16:53:09.633" v="6106" actId="478"/>
          <ac:spMkLst>
            <pc:docMk/>
            <pc:sldMk cId="3410226085" sldId="317"/>
            <ac:spMk id="2069" creationId="{010FBD56-A0B5-7A43-F0B0-1786E1E29930}"/>
          </ac:spMkLst>
        </pc:spChg>
        <pc:grpChg chg="del">
          <ac:chgData name="Ridhi Saraf" userId="ce4f9119-65ad-4535-86ee-b0e122925609" providerId="ADAL" clId="{56AB9583-4F49-4F71-9B9C-1B1B60B6EBE2}" dt="2024-10-06T16:52:59.706" v="6104" actId="478"/>
          <ac:grpSpMkLst>
            <pc:docMk/>
            <pc:sldMk cId="3410226085" sldId="317"/>
            <ac:grpSpMk id="2068" creationId="{CCDE6B58-7ADF-DBB6-96D9-7FCAA750F70A}"/>
          </ac:grpSpMkLst>
        </pc:grpChg>
        <pc:graphicFrameChg chg="add mod">
          <ac:chgData name="Ridhi Saraf" userId="ce4f9119-65ad-4535-86ee-b0e122925609" providerId="ADAL" clId="{56AB9583-4F49-4F71-9B9C-1B1B60B6EBE2}" dt="2024-10-06T16:53:10.397" v="6107"/>
          <ac:graphicFrameMkLst>
            <pc:docMk/>
            <pc:sldMk cId="3410226085" sldId="317"/>
            <ac:graphicFrameMk id="16" creationId="{29830196-7E7F-DD5C-7D4E-E3D371911BF9}"/>
          </ac:graphicFrameMkLst>
        </pc:graphicFrameChg>
        <pc:picChg chg="mod">
          <ac:chgData name="Ridhi Saraf" userId="ce4f9119-65ad-4535-86ee-b0e122925609" providerId="ADAL" clId="{56AB9583-4F49-4F71-9B9C-1B1B60B6EBE2}" dt="2024-10-06T16:45:53.829" v="5728" actId="1038"/>
          <ac:picMkLst>
            <pc:docMk/>
            <pc:sldMk cId="3410226085" sldId="317"/>
            <ac:picMk id="3" creationId="{43B6188B-5512-968C-1BE5-215CAEF464EC}"/>
          </ac:picMkLst>
        </pc:picChg>
        <pc:picChg chg="mod">
          <ac:chgData name="Ridhi Saraf" userId="ce4f9119-65ad-4535-86ee-b0e122925609" providerId="ADAL" clId="{56AB9583-4F49-4F71-9B9C-1B1B60B6EBE2}" dt="2024-10-06T16:45:49.741" v="5723" actId="1038"/>
          <ac:picMkLst>
            <pc:docMk/>
            <pc:sldMk cId="3410226085" sldId="317"/>
            <ac:picMk id="28" creationId="{442DEAB7-D2A7-85F1-A15E-84C4120F2056}"/>
          </ac:picMkLst>
        </pc:picChg>
        <pc:picChg chg="add mod">
          <ac:chgData name="Ridhi Saraf" userId="ce4f9119-65ad-4535-86ee-b0e122925609" providerId="ADAL" clId="{56AB9583-4F49-4F71-9B9C-1B1B60B6EBE2}" dt="2024-10-06T16:53:10.397" v="6107"/>
          <ac:picMkLst>
            <pc:docMk/>
            <pc:sldMk cId="3410226085" sldId="317"/>
            <ac:picMk id="40" creationId="{14C281C5-072F-E908-6543-C7652B4373CA}"/>
          </ac:picMkLst>
        </pc:picChg>
        <pc:picChg chg="add mod">
          <ac:chgData name="Ridhi Saraf" userId="ce4f9119-65ad-4535-86ee-b0e122925609" providerId="ADAL" clId="{56AB9583-4F49-4F71-9B9C-1B1B60B6EBE2}" dt="2024-10-06T16:53:10.397" v="6107"/>
          <ac:picMkLst>
            <pc:docMk/>
            <pc:sldMk cId="3410226085" sldId="317"/>
            <ac:picMk id="41" creationId="{ED9885E7-2773-87E8-C0B5-2A83EBADBA44}"/>
          </ac:picMkLst>
        </pc:picChg>
        <pc:picChg chg="mod">
          <ac:chgData name="Ridhi Saraf" userId="ce4f9119-65ad-4535-86ee-b0e122925609" providerId="ADAL" clId="{56AB9583-4F49-4F71-9B9C-1B1B60B6EBE2}" dt="2024-10-06T16:45:46.586" v="5716" actId="1038"/>
          <ac:picMkLst>
            <pc:docMk/>
            <pc:sldMk cId="3410226085" sldId="317"/>
            <ac:picMk id="42" creationId="{154270D9-D79E-B6F2-FDDE-3EFE70BCB230}"/>
          </ac:picMkLst>
        </pc:picChg>
        <pc:picChg chg="add mod">
          <ac:chgData name="Ridhi Saraf" userId="ce4f9119-65ad-4535-86ee-b0e122925609" providerId="ADAL" clId="{56AB9583-4F49-4F71-9B9C-1B1B60B6EBE2}" dt="2024-10-06T16:53:10.397" v="6107"/>
          <ac:picMkLst>
            <pc:docMk/>
            <pc:sldMk cId="3410226085" sldId="317"/>
            <ac:picMk id="43" creationId="{B970053E-C0CD-FC62-0482-CD66A2EF3677}"/>
          </ac:picMkLst>
        </pc:picChg>
        <pc:picChg chg="mod">
          <ac:chgData name="Ridhi Saraf" userId="ce4f9119-65ad-4535-86ee-b0e122925609" providerId="ADAL" clId="{56AB9583-4F49-4F71-9B9C-1B1B60B6EBE2}" dt="2024-10-06T16:45:31.499" v="5691" actId="1037"/>
          <ac:picMkLst>
            <pc:docMk/>
            <pc:sldMk cId="3410226085" sldId="317"/>
            <ac:picMk id="44" creationId="{B0E72ED4-A7E2-81AA-B129-5C6F71C6012D}"/>
          </ac:picMkLst>
        </pc:picChg>
        <pc:picChg chg="add mod">
          <ac:chgData name="Ridhi Saraf" userId="ce4f9119-65ad-4535-86ee-b0e122925609" providerId="ADAL" clId="{56AB9583-4F49-4F71-9B9C-1B1B60B6EBE2}" dt="2024-10-06T16:53:10.397" v="6107"/>
          <ac:picMkLst>
            <pc:docMk/>
            <pc:sldMk cId="3410226085" sldId="317"/>
            <ac:picMk id="46" creationId="{BAFB73D4-6D06-E754-9016-EED7357DDABF}"/>
          </ac:picMkLst>
        </pc:picChg>
        <pc:picChg chg="mod">
          <ac:chgData name="Ridhi Saraf" userId="ce4f9119-65ad-4535-86ee-b0e122925609" providerId="ADAL" clId="{56AB9583-4F49-4F71-9B9C-1B1B60B6EBE2}" dt="2024-10-06T16:45:38.419" v="5695" actId="1037"/>
          <ac:picMkLst>
            <pc:docMk/>
            <pc:sldMk cId="3410226085" sldId="317"/>
            <ac:picMk id="50" creationId="{B9EE29E1-8F77-DEAD-6963-F4B05839A731}"/>
          </ac:picMkLst>
        </pc:picChg>
        <pc:picChg chg="add mod">
          <ac:chgData name="Ridhi Saraf" userId="ce4f9119-65ad-4535-86ee-b0e122925609" providerId="ADAL" clId="{56AB9583-4F49-4F71-9B9C-1B1B60B6EBE2}" dt="2024-10-06T16:53:10.397" v="6107"/>
          <ac:picMkLst>
            <pc:docMk/>
            <pc:sldMk cId="3410226085" sldId="317"/>
            <ac:picMk id="51" creationId="{3AED6FDC-DB01-2275-045D-AEB5A04D26E0}"/>
          </ac:picMkLst>
        </pc:picChg>
        <pc:picChg chg="add mod">
          <ac:chgData name="Ridhi Saraf" userId="ce4f9119-65ad-4535-86ee-b0e122925609" providerId="ADAL" clId="{56AB9583-4F49-4F71-9B9C-1B1B60B6EBE2}" dt="2024-10-06T16:53:10.397" v="6107"/>
          <ac:picMkLst>
            <pc:docMk/>
            <pc:sldMk cId="3410226085" sldId="317"/>
            <ac:picMk id="59" creationId="{D4D89CD9-C754-7B44-471D-C4855D92461E}"/>
          </ac:picMkLst>
        </pc:picChg>
        <pc:picChg chg="add mod">
          <ac:chgData name="Ridhi Saraf" userId="ce4f9119-65ad-4535-86ee-b0e122925609" providerId="ADAL" clId="{56AB9583-4F49-4F71-9B9C-1B1B60B6EBE2}" dt="2024-10-06T16:53:10.397" v="6107"/>
          <ac:picMkLst>
            <pc:docMk/>
            <pc:sldMk cId="3410226085" sldId="317"/>
            <ac:picMk id="62" creationId="{5940DCFC-336D-AA53-50F9-E87E21BFEF23}"/>
          </ac:picMkLst>
        </pc:picChg>
        <pc:picChg chg="del">
          <ac:chgData name="Ridhi Saraf" userId="ce4f9119-65ad-4535-86ee-b0e122925609" providerId="ADAL" clId="{56AB9583-4F49-4F71-9B9C-1B1B60B6EBE2}" dt="2024-10-06T16:53:01.749" v="6105" actId="478"/>
          <ac:picMkLst>
            <pc:docMk/>
            <pc:sldMk cId="3410226085" sldId="317"/>
            <ac:picMk id="2084" creationId="{5024189F-D18C-9DD1-F259-9C091D60AE0F}"/>
          </ac:picMkLst>
        </pc:picChg>
        <pc:picChg chg="del">
          <ac:chgData name="Ridhi Saraf" userId="ce4f9119-65ad-4535-86ee-b0e122925609" providerId="ADAL" clId="{56AB9583-4F49-4F71-9B9C-1B1B60B6EBE2}" dt="2024-10-06T16:53:01.749" v="6105" actId="478"/>
          <ac:picMkLst>
            <pc:docMk/>
            <pc:sldMk cId="3410226085" sldId="317"/>
            <ac:picMk id="2086" creationId="{A9BA5A16-FAAB-FFB0-4FF6-21A4E86F8138}"/>
          </ac:picMkLst>
        </pc:picChg>
        <pc:picChg chg="del">
          <ac:chgData name="Ridhi Saraf" userId="ce4f9119-65ad-4535-86ee-b0e122925609" providerId="ADAL" clId="{56AB9583-4F49-4F71-9B9C-1B1B60B6EBE2}" dt="2024-10-06T16:53:01.749" v="6105" actId="478"/>
          <ac:picMkLst>
            <pc:docMk/>
            <pc:sldMk cId="3410226085" sldId="317"/>
            <ac:picMk id="2088" creationId="{EACA431A-6069-C283-7ADC-E667121CDF91}"/>
          </ac:picMkLst>
        </pc:picChg>
        <pc:picChg chg="del">
          <ac:chgData name="Ridhi Saraf" userId="ce4f9119-65ad-4535-86ee-b0e122925609" providerId="ADAL" clId="{56AB9583-4F49-4F71-9B9C-1B1B60B6EBE2}" dt="2024-10-06T16:53:01.749" v="6105" actId="478"/>
          <ac:picMkLst>
            <pc:docMk/>
            <pc:sldMk cId="3410226085" sldId="317"/>
            <ac:picMk id="2090" creationId="{2CC7D0B3-B3F2-C88C-00FD-F1965404610C}"/>
          </ac:picMkLst>
        </pc:picChg>
        <pc:picChg chg="mod">
          <ac:chgData name="Ridhi Saraf" userId="ce4f9119-65ad-4535-86ee-b0e122925609" providerId="ADAL" clId="{56AB9583-4F49-4F71-9B9C-1B1B60B6EBE2}" dt="2024-10-06T16:45:42.402" v="5704" actId="1038"/>
          <ac:picMkLst>
            <pc:docMk/>
            <pc:sldMk cId="3410226085" sldId="317"/>
            <ac:picMk id="3076" creationId="{F489A117-B4A9-5F60-291C-312E3F54A387}"/>
          </ac:picMkLst>
        </pc:picChg>
      </pc:sldChg>
      <pc:sldChg chg="add del">
        <pc:chgData name="Ridhi Saraf" userId="ce4f9119-65ad-4535-86ee-b0e122925609" providerId="ADAL" clId="{56AB9583-4F49-4F71-9B9C-1B1B60B6EBE2}" dt="2024-10-06T16:31:03.672" v="5335" actId="47"/>
        <pc:sldMkLst>
          <pc:docMk/>
          <pc:sldMk cId="2720062462" sldId="318"/>
        </pc:sldMkLst>
      </pc:sldChg>
      <pc:sldChg chg="modTransition">
        <pc:chgData name="Ridhi Saraf" userId="ce4f9119-65ad-4535-86ee-b0e122925609" providerId="ADAL" clId="{56AB9583-4F49-4F71-9B9C-1B1B60B6EBE2}" dt="2024-10-06T18:43:52.966" v="6718"/>
        <pc:sldMkLst>
          <pc:docMk/>
          <pc:sldMk cId="4193328786" sldId="318"/>
        </pc:sldMkLst>
      </pc:sldChg>
      <pc:sldMasterChg chg="modTransition modSldLayout">
        <pc:chgData name="Ridhi Saraf" userId="ce4f9119-65ad-4535-86ee-b0e122925609" providerId="ADAL" clId="{56AB9583-4F49-4F71-9B9C-1B1B60B6EBE2}" dt="2024-10-06T18:43:52.966" v="6718"/>
        <pc:sldMasterMkLst>
          <pc:docMk/>
          <pc:sldMasterMk cId="484303237" sldId="2147483660"/>
        </pc:sldMasterMkLst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484303237" sldId="2147483660"/>
            <pc:sldLayoutMk cId="2475558955" sldId="2147483661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484303237" sldId="2147483660"/>
            <pc:sldLayoutMk cId="2937226441" sldId="2147483662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484303237" sldId="2147483660"/>
            <pc:sldLayoutMk cId="2831796307" sldId="2147483663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484303237" sldId="2147483660"/>
            <pc:sldLayoutMk cId="967728485" sldId="2147483664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484303237" sldId="2147483660"/>
            <pc:sldLayoutMk cId="4153029873" sldId="2147483665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484303237" sldId="2147483660"/>
            <pc:sldLayoutMk cId="3454589337" sldId="2147483666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484303237" sldId="2147483660"/>
            <pc:sldLayoutMk cId="2804386390" sldId="2147483667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484303237" sldId="2147483660"/>
            <pc:sldLayoutMk cId="2457949418" sldId="2147483668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484303237" sldId="2147483660"/>
            <pc:sldLayoutMk cId="3897947518" sldId="2147483669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484303237" sldId="2147483660"/>
            <pc:sldLayoutMk cId="2159956977" sldId="2147483670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484303237" sldId="2147483660"/>
            <pc:sldLayoutMk cId="3072436329" sldId="2147483671"/>
          </pc:sldLayoutMkLst>
        </pc:sldLayoutChg>
      </pc:sldMasterChg>
      <pc:sldMasterChg chg="modTransition modSldLayout">
        <pc:chgData name="Ridhi Saraf" userId="ce4f9119-65ad-4535-86ee-b0e122925609" providerId="ADAL" clId="{56AB9583-4F49-4F71-9B9C-1B1B60B6EBE2}" dt="2024-10-06T18:43:52.966" v="6718"/>
        <pc:sldMasterMkLst>
          <pc:docMk/>
          <pc:sldMasterMk cId="1818450458" sldId="2147483672"/>
        </pc:sldMasterMkLst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1818450458" sldId="2147483672"/>
            <pc:sldLayoutMk cId="3708744366" sldId="2147483673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1818450458" sldId="2147483672"/>
            <pc:sldLayoutMk cId="2033426381" sldId="2147483674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1818450458" sldId="2147483672"/>
            <pc:sldLayoutMk cId="936191179" sldId="2147483675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1818450458" sldId="2147483672"/>
            <pc:sldLayoutMk cId="954716583" sldId="2147483677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1818450458" sldId="2147483672"/>
            <pc:sldLayoutMk cId="3697080011" sldId="2147483678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1818450458" sldId="2147483672"/>
            <pc:sldLayoutMk cId="1492783134" sldId="2147483679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1818450458" sldId="2147483672"/>
            <pc:sldLayoutMk cId="4044449818" sldId="2147483680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1818450458" sldId="2147483672"/>
            <pc:sldLayoutMk cId="1649397218" sldId="2147483681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1818450458" sldId="2147483672"/>
            <pc:sldLayoutMk cId="1805519965" sldId="2147483682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1818450458" sldId="2147483672"/>
            <pc:sldLayoutMk cId="2574986243" sldId="2147483683"/>
          </pc:sldLayoutMkLst>
        </pc:sldLayoutChg>
      </pc:sldMasterChg>
      <pc:sldMasterChg chg="modTransition modSldLayout">
        <pc:chgData name="Ridhi Saraf" userId="ce4f9119-65ad-4535-86ee-b0e122925609" providerId="ADAL" clId="{56AB9583-4F49-4F71-9B9C-1B1B60B6EBE2}" dt="2024-10-06T18:43:52.966" v="6718"/>
        <pc:sldMasterMkLst>
          <pc:docMk/>
          <pc:sldMasterMk cId="2038517641" sldId="2147483684"/>
        </pc:sldMasterMkLst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2038517641" sldId="2147483684"/>
            <pc:sldLayoutMk cId="3171614067" sldId="2147483685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2038517641" sldId="2147483684"/>
            <pc:sldLayoutMk cId="3488036203" sldId="2147483686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2038517641" sldId="2147483684"/>
            <pc:sldLayoutMk cId="4123912814" sldId="2147483687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2038517641" sldId="2147483684"/>
            <pc:sldLayoutMk cId="3498612945" sldId="2147483688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2038517641" sldId="2147483684"/>
            <pc:sldLayoutMk cId="4196526019" sldId="2147483689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2038517641" sldId="2147483684"/>
            <pc:sldLayoutMk cId="3747460651" sldId="2147483690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2038517641" sldId="2147483684"/>
            <pc:sldLayoutMk cId="3430166325" sldId="2147483691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2038517641" sldId="2147483684"/>
            <pc:sldLayoutMk cId="1273662921" sldId="2147483692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2038517641" sldId="2147483684"/>
            <pc:sldLayoutMk cId="455541050" sldId="2147483693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2038517641" sldId="2147483684"/>
            <pc:sldLayoutMk cId="3832133702" sldId="2147483694"/>
          </pc:sldLayoutMkLst>
        </pc:sldLayoutChg>
        <pc:sldLayoutChg chg="modTransition">
          <pc:chgData name="Ridhi Saraf" userId="ce4f9119-65ad-4535-86ee-b0e122925609" providerId="ADAL" clId="{56AB9583-4F49-4F71-9B9C-1B1B60B6EBE2}" dt="2024-10-06T18:43:52.966" v="6718"/>
          <pc:sldLayoutMkLst>
            <pc:docMk/>
            <pc:sldMasterMk cId="2038517641" sldId="2147483684"/>
            <pc:sldLayoutMk cId="1681231928" sldId="2147483695"/>
          </pc:sldLayoutMkLst>
        </pc:sldLayoutChg>
      </pc:sldMasterChg>
    </pc:docChg>
  </pc:docChgLst>
  <pc:docChgLst>
    <pc:chgData name="Shreyas Lakshminarayanan" userId="5c276556-3be3-4ed1-9da7-3ad0f53ae7e0" providerId="ADAL" clId="{A8D0ABBE-827A-534E-A824-35AB0135CECF}"/>
    <pc:docChg chg="undo custSel delSld modSld">
      <pc:chgData name="Shreyas Lakshminarayanan" userId="5c276556-3be3-4ed1-9da7-3ad0f53ae7e0" providerId="ADAL" clId="{A8D0ABBE-827A-534E-A824-35AB0135CECF}" dt="2024-08-31T22:06:48.190" v="2051" actId="20577"/>
      <pc:docMkLst>
        <pc:docMk/>
      </pc:docMkLst>
      <pc:sldChg chg="modSp mod">
        <pc:chgData name="Shreyas Lakshminarayanan" userId="5c276556-3be3-4ed1-9da7-3ad0f53ae7e0" providerId="ADAL" clId="{A8D0ABBE-827A-534E-A824-35AB0135CECF}" dt="2024-08-31T21:21:50.936" v="1205" actId="1076"/>
        <pc:sldMkLst>
          <pc:docMk/>
          <pc:sldMk cId="2267181122" sldId="259"/>
        </pc:sldMkLst>
        <pc:picChg chg="mod">
          <ac:chgData name="Shreyas Lakshminarayanan" userId="5c276556-3be3-4ed1-9da7-3ad0f53ae7e0" providerId="ADAL" clId="{A8D0ABBE-827A-534E-A824-35AB0135CECF}" dt="2024-08-31T21:21:50.936" v="1205" actId="1076"/>
          <ac:picMkLst>
            <pc:docMk/>
            <pc:sldMk cId="2267181122" sldId="259"/>
            <ac:picMk id="6" creationId="{F2E32698-4FE6-454F-8DB8-1B43AD46D7CD}"/>
          </ac:picMkLst>
        </pc:picChg>
      </pc:sldChg>
      <pc:sldChg chg="modSp mod">
        <pc:chgData name="Shreyas Lakshminarayanan" userId="5c276556-3be3-4ed1-9da7-3ad0f53ae7e0" providerId="ADAL" clId="{A8D0ABBE-827A-534E-A824-35AB0135CECF}" dt="2024-08-31T22:04:05.669" v="2042" actId="20577"/>
        <pc:sldMkLst>
          <pc:docMk/>
          <pc:sldMk cId="980355272" sldId="260"/>
        </pc:sldMkLst>
        <pc:spChg chg="mod">
          <ac:chgData name="Shreyas Lakshminarayanan" userId="5c276556-3be3-4ed1-9da7-3ad0f53ae7e0" providerId="ADAL" clId="{A8D0ABBE-827A-534E-A824-35AB0135CECF}" dt="2024-08-31T22:04:05.669" v="2042" actId="20577"/>
          <ac:spMkLst>
            <pc:docMk/>
            <pc:sldMk cId="980355272" sldId="260"/>
            <ac:spMk id="5" creationId="{AA052643-6D8A-0BD4-D3C3-13865A0E12D6}"/>
          </ac:spMkLst>
        </pc:spChg>
      </pc:sldChg>
      <pc:sldChg chg="addSp modSp mod">
        <pc:chgData name="Shreyas Lakshminarayanan" userId="5c276556-3be3-4ed1-9da7-3ad0f53ae7e0" providerId="ADAL" clId="{A8D0ABBE-827A-534E-A824-35AB0135CECF}" dt="2024-08-31T20:40:59.425" v="117" actId="1076"/>
        <pc:sldMkLst>
          <pc:docMk/>
          <pc:sldMk cId="1292346480" sldId="263"/>
        </pc:sldMkLst>
        <pc:picChg chg="add mod">
          <ac:chgData name="Shreyas Lakshminarayanan" userId="5c276556-3be3-4ed1-9da7-3ad0f53ae7e0" providerId="ADAL" clId="{A8D0ABBE-827A-534E-A824-35AB0135CECF}" dt="2024-08-31T20:40:59.425" v="117" actId="1076"/>
          <ac:picMkLst>
            <pc:docMk/>
            <pc:sldMk cId="1292346480" sldId="263"/>
            <ac:picMk id="7" creationId="{923AD5A6-7771-58DC-D894-21C9BE8A7DB6}"/>
          </ac:picMkLst>
        </pc:picChg>
      </pc:sldChg>
      <pc:sldChg chg="addSp delSp modSp mod">
        <pc:chgData name="Shreyas Lakshminarayanan" userId="5c276556-3be3-4ed1-9da7-3ad0f53ae7e0" providerId="ADAL" clId="{A8D0ABBE-827A-534E-A824-35AB0135CECF}" dt="2024-08-31T22:06:48.190" v="2051" actId="20577"/>
        <pc:sldMkLst>
          <pc:docMk/>
          <pc:sldMk cId="927450137" sldId="267"/>
        </pc:sldMkLst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2" creationId="{2C77BAFF-1BC5-A39F-6437-8B8007572982}"/>
          </ac:spMkLst>
        </pc:spChg>
        <pc:spChg chg="add mod">
          <ac:chgData name="Shreyas Lakshminarayanan" userId="5c276556-3be3-4ed1-9da7-3ad0f53ae7e0" providerId="ADAL" clId="{A8D0ABBE-827A-534E-A824-35AB0135CECF}" dt="2024-08-31T21:20:16.548" v="1204" actId="1037"/>
          <ac:spMkLst>
            <pc:docMk/>
            <pc:sldMk cId="927450137" sldId="267"/>
            <ac:spMk id="3" creationId="{7E96A6B2-52EB-50AC-5A1A-9A81D9EC4C8B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4" creationId="{43962229-8106-CACE-D0AB-41A15ADBA920}"/>
          </ac:spMkLst>
        </pc:spChg>
        <pc:spChg chg="mod">
          <ac:chgData name="Shreyas Lakshminarayanan" userId="5c276556-3be3-4ed1-9da7-3ad0f53ae7e0" providerId="ADAL" clId="{A8D0ABBE-827A-534E-A824-35AB0135CECF}" dt="2024-08-31T22:05:51.154" v="2043" actId="113"/>
          <ac:spMkLst>
            <pc:docMk/>
            <pc:sldMk cId="927450137" sldId="267"/>
            <ac:spMk id="5" creationId="{AA052643-6D8A-0BD4-D3C3-13865A0E12D6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8" creationId="{62F3160D-2980-6E84-6E91-5DA35C12645F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9" creationId="{9A99CE8D-A2A7-9E19-21F6-6690F9AD3333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10" creationId="{C6249547-C91B-C37A-828E-0CB6E6BBCE3E}"/>
          </ac:spMkLst>
        </pc:spChg>
        <pc:spChg chg="add mod">
          <ac:chgData name="Shreyas Lakshminarayanan" userId="5c276556-3be3-4ed1-9da7-3ad0f53ae7e0" providerId="ADAL" clId="{A8D0ABBE-827A-534E-A824-35AB0135CECF}" dt="2024-08-31T21:38:50.773" v="1900" actId="14100"/>
          <ac:spMkLst>
            <pc:docMk/>
            <pc:sldMk cId="927450137" sldId="267"/>
            <ac:spMk id="10" creationId="{DECE109E-281D-74AE-E886-201D85CBD233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11" creationId="{40B989B2-1BEA-DC48-9663-653315B0A5EE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12" creationId="{AAD2CF09-B6FF-1A99-25B6-AC9927C6EB51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14" creationId="{2D735970-C00B-ACB1-E7B6-23B9005D1302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15" creationId="{C1EE87E0-43E5-62A0-FAFC-32D1A35C4879}"/>
          </ac:spMkLst>
        </pc:spChg>
        <pc:spChg chg="add mod">
          <ac:chgData name="Shreyas Lakshminarayanan" userId="5c276556-3be3-4ed1-9da7-3ad0f53ae7e0" providerId="ADAL" clId="{A8D0ABBE-827A-534E-A824-35AB0135CECF}" dt="2024-08-31T21:17:38.476" v="1192" actId="113"/>
          <ac:spMkLst>
            <pc:docMk/>
            <pc:sldMk cId="927450137" sldId="267"/>
            <ac:spMk id="16" creationId="{04A1D541-40A8-0A29-B3F6-098F459A5F27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17" creationId="{8E1AC449-0BAF-580B-4606-93A526079F67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18" creationId="{4E09D384-27AF-33BE-9699-A8185BA08EAB}"/>
          </ac:spMkLst>
        </pc:spChg>
        <pc:spChg chg="mod">
          <ac:chgData name="Shreyas Lakshminarayanan" userId="5c276556-3be3-4ed1-9da7-3ad0f53ae7e0" providerId="ADAL" clId="{A8D0ABBE-827A-534E-A824-35AB0135CECF}" dt="2024-08-31T21:17:42.413" v="1193" actId="113"/>
          <ac:spMkLst>
            <pc:docMk/>
            <pc:sldMk cId="927450137" sldId="267"/>
            <ac:spMk id="19" creationId="{91E9CE52-31E5-B4AD-4D11-6435907193E5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20" creationId="{7259C6AB-F8B0-59C5-1180-513038EF8B0F}"/>
          </ac:spMkLst>
        </pc:spChg>
        <pc:spChg chg="add 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21" creationId="{10A6F1CF-C5BB-80D0-5DE1-B69C0602E35B}"/>
          </ac:spMkLst>
        </pc:spChg>
        <pc:spChg chg="mod">
          <ac:chgData name="Shreyas Lakshminarayanan" userId="5c276556-3be3-4ed1-9da7-3ad0f53ae7e0" providerId="ADAL" clId="{A8D0ABBE-827A-534E-A824-35AB0135CECF}" dt="2024-08-31T21:17:28.757" v="1190" actId="113"/>
          <ac:spMkLst>
            <pc:docMk/>
            <pc:sldMk cId="927450137" sldId="267"/>
            <ac:spMk id="22" creationId="{4BF70DB5-102D-13D4-F366-ADB887D7A733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23" creationId="{52AA62F1-2155-AB7F-4339-045B74EA3029}"/>
          </ac:spMkLst>
        </pc:spChg>
        <pc:spChg chg="add del mod">
          <ac:chgData name="Shreyas Lakshminarayanan" userId="5c276556-3be3-4ed1-9da7-3ad0f53ae7e0" providerId="ADAL" clId="{A8D0ABBE-827A-534E-A824-35AB0135CECF}" dt="2024-08-31T21:07:00.624" v="712" actId="478"/>
          <ac:spMkLst>
            <pc:docMk/>
            <pc:sldMk cId="927450137" sldId="267"/>
            <ac:spMk id="24" creationId="{FFB62C28-0676-38D6-6572-CAAD5448DCDC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27" creationId="{4C99D659-CD3E-F87F-1892-F20E35FCF6C9}"/>
          </ac:spMkLst>
        </pc:spChg>
        <pc:spChg chg="add mod">
          <ac:chgData name="Shreyas Lakshminarayanan" userId="5c276556-3be3-4ed1-9da7-3ad0f53ae7e0" providerId="ADAL" clId="{A8D0ABBE-827A-534E-A824-35AB0135CECF}" dt="2024-08-31T21:20:16.548" v="1204" actId="1037"/>
          <ac:spMkLst>
            <pc:docMk/>
            <pc:sldMk cId="927450137" sldId="267"/>
            <ac:spMk id="28" creationId="{83EE9F2E-E722-01F9-264C-4E74B56331FF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29" creationId="{B1FA727F-FC78-A5FE-26BC-47CFFEEDC919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30" creationId="{44340E0D-D8A8-49AA-F26B-21294B42B1D8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31" creationId="{7A254438-633F-7C46-2526-5687DFA0ACF7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32" creationId="{5AC5CB5C-1E7A-8DD4-48ED-1E7BCEB9C183}"/>
          </ac:spMkLst>
        </pc:spChg>
        <pc:spChg chg="add 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33" creationId="{8D48E0CF-9D04-2A5D-393F-FB17BEA6FE24}"/>
          </ac:spMkLst>
        </pc:spChg>
        <pc:spChg chg="add mod">
          <ac:chgData name="Shreyas Lakshminarayanan" userId="5c276556-3be3-4ed1-9da7-3ad0f53ae7e0" providerId="ADAL" clId="{A8D0ABBE-827A-534E-A824-35AB0135CECF}" dt="2024-08-31T21:20:16.548" v="1204" actId="1037"/>
          <ac:spMkLst>
            <pc:docMk/>
            <pc:sldMk cId="927450137" sldId="267"/>
            <ac:spMk id="35" creationId="{1BCFDD64-86CA-9438-A23F-B2CCCFDD2442}"/>
          </ac:spMkLst>
        </pc:spChg>
        <pc:spChg chg="add 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36" creationId="{5FEF2A31-77C6-8377-A6CD-5F2CE9CA189D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38" creationId="{7D347918-782F-E9AB-A384-8E385D2EA945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40" creationId="{9A6BD803-3D34-51DB-BBC2-2D02ED69A4D0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41" creationId="{28868DBE-F168-3805-883B-192E1B83C45C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42" creationId="{0618DE60-658B-C012-4F9E-6CCB2E53AD3C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43" creationId="{E6D59FF0-A481-0798-5B60-CD976F18C10E}"/>
          </ac:spMkLst>
        </pc:spChg>
        <pc:spChg chg="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44" creationId="{43DCFC5A-DA67-E4E0-85CB-6E23070C0093}"/>
          </ac:spMkLst>
        </pc:spChg>
        <pc:spChg chg="add mod">
          <ac:chgData name="Shreyas Lakshminarayanan" userId="5c276556-3be3-4ed1-9da7-3ad0f53ae7e0" providerId="ADAL" clId="{A8D0ABBE-827A-534E-A824-35AB0135CECF}" dt="2024-08-31T21:20:16.548" v="1204" actId="1037"/>
          <ac:spMkLst>
            <pc:docMk/>
            <pc:sldMk cId="927450137" sldId="267"/>
            <ac:spMk id="46" creationId="{07B73265-0A7A-FC33-2BDD-166DE908759E}"/>
          </ac:spMkLst>
        </pc:spChg>
        <pc:spChg chg="add del mod">
          <ac:chgData name="Shreyas Lakshminarayanan" userId="5c276556-3be3-4ed1-9da7-3ad0f53ae7e0" providerId="ADAL" clId="{A8D0ABBE-827A-534E-A824-35AB0135CECF}" dt="2024-08-31T21:11:44.688" v="865" actId="478"/>
          <ac:spMkLst>
            <pc:docMk/>
            <pc:sldMk cId="927450137" sldId="267"/>
            <ac:spMk id="49" creationId="{6172E435-4D66-4518-AAAF-1D758003B0AA}"/>
          </ac:spMkLst>
        </pc:spChg>
        <pc:spChg chg="add mod">
          <ac:chgData name="Shreyas Lakshminarayanan" userId="5c276556-3be3-4ed1-9da7-3ad0f53ae7e0" providerId="ADAL" clId="{A8D0ABBE-827A-534E-A824-35AB0135CECF}" dt="2024-08-31T21:20:16.548" v="1204" actId="1037"/>
          <ac:spMkLst>
            <pc:docMk/>
            <pc:sldMk cId="927450137" sldId="267"/>
            <ac:spMk id="51" creationId="{9B0BE9D1-F243-B974-D38A-2AA211C0A759}"/>
          </ac:spMkLst>
        </pc:spChg>
        <pc:spChg chg="add del mod">
          <ac:chgData name="Shreyas Lakshminarayanan" userId="5c276556-3be3-4ed1-9da7-3ad0f53ae7e0" providerId="ADAL" clId="{A8D0ABBE-827A-534E-A824-35AB0135CECF}" dt="2024-08-31T20:49:30.678" v="298"/>
          <ac:spMkLst>
            <pc:docMk/>
            <pc:sldMk cId="927450137" sldId="267"/>
            <ac:spMk id="52" creationId="{79DDF076-8602-0561-0C61-D052C2D8804F}"/>
          </ac:spMkLst>
        </pc:spChg>
        <pc:spChg chg="add del mod">
          <ac:chgData name="Shreyas Lakshminarayanan" userId="5c276556-3be3-4ed1-9da7-3ad0f53ae7e0" providerId="ADAL" clId="{A8D0ABBE-827A-534E-A824-35AB0135CECF}" dt="2024-08-31T21:11:44.688" v="865" actId="478"/>
          <ac:spMkLst>
            <pc:docMk/>
            <pc:sldMk cId="927450137" sldId="267"/>
            <ac:spMk id="52" creationId="{7B9DC03C-0BA9-20B1-F316-00A7DC5019D7}"/>
          </ac:spMkLst>
        </pc:spChg>
        <pc:spChg chg="add mod">
          <ac:chgData name="Shreyas Lakshminarayanan" userId="5c276556-3be3-4ed1-9da7-3ad0f53ae7e0" providerId="ADAL" clId="{A8D0ABBE-827A-534E-A824-35AB0135CECF}" dt="2024-08-31T21:38:14.877" v="1886" actId="14100"/>
          <ac:spMkLst>
            <pc:docMk/>
            <pc:sldMk cId="927450137" sldId="267"/>
            <ac:spMk id="52" creationId="{BB39D94A-B306-D299-803C-07D08DE67A2F}"/>
          </ac:spMkLst>
        </pc:spChg>
        <pc:spChg chg="add del mod">
          <ac:chgData name="Shreyas Lakshminarayanan" userId="5c276556-3be3-4ed1-9da7-3ad0f53ae7e0" providerId="ADAL" clId="{A8D0ABBE-827A-534E-A824-35AB0135CECF}" dt="2024-08-31T21:11:48.652" v="867" actId="478"/>
          <ac:spMkLst>
            <pc:docMk/>
            <pc:sldMk cId="927450137" sldId="267"/>
            <ac:spMk id="53" creationId="{21E1A81F-733A-3D67-4207-568053827668}"/>
          </ac:spMkLst>
        </pc:spChg>
        <pc:spChg chg="add mod">
          <ac:chgData name="Shreyas Lakshminarayanan" userId="5c276556-3be3-4ed1-9da7-3ad0f53ae7e0" providerId="ADAL" clId="{A8D0ABBE-827A-534E-A824-35AB0135CECF}" dt="2024-08-31T21:38:43.729" v="1899" actId="14100"/>
          <ac:spMkLst>
            <pc:docMk/>
            <pc:sldMk cId="927450137" sldId="267"/>
            <ac:spMk id="54" creationId="{2CE1C634-6005-602F-368B-44F34FD6D9EB}"/>
          </ac:spMkLst>
        </pc:spChg>
        <pc:spChg chg="add mod">
          <ac:chgData name="Shreyas Lakshminarayanan" userId="5c276556-3be3-4ed1-9da7-3ad0f53ae7e0" providerId="ADAL" clId="{A8D0ABBE-827A-534E-A824-35AB0135CECF}" dt="2024-08-31T21:17:48.649" v="1194" actId="113"/>
          <ac:spMkLst>
            <pc:docMk/>
            <pc:sldMk cId="927450137" sldId="267"/>
            <ac:spMk id="55" creationId="{C2D9042A-F630-714E-15F8-755B1CBA69D5}"/>
          </ac:spMkLst>
        </pc:spChg>
        <pc:spChg chg="add del mod">
          <ac:chgData name="Shreyas Lakshminarayanan" userId="5c276556-3be3-4ed1-9da7-3ad0f53ae7e0" providerId="ADAL" clId="{A8D0ABBE-827A-534E-A824-35AB0135CECF}" dt="2024-08-31T20:54:43.150" v="414" actId="478"/>
          <ac:spMkLst>
            <pc:docMk/>
            <pc:sldMk cId="927450137" sldId="267"/>
            <ac:spMk id="57" creationId="{0059673C-9824-F339-A618-A52D9437B77E}"/>
          </ac:spMkLst>
        </pc:spChg>
        <pc:spChg chg="add 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57" creationId="{87F81E10-F08F-517B-88DA-5A0F6B5CE78B}"/>
          </ac:spMkLst>
        </pc:spChg>
        <pc:spChg chg="add del 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58" creationId="{676C8E4B-87AF-BBDA-95EC-EFE66F04FB80}"/>
          </ac:spMkLst>
        </pc:spChg>
        <pc:spChg chg="add 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59" creationId="{48D6711E-EDD9-A75E-7CE3-B274DFBF9201}"/>
          </ac:spMkLst>
        </pc:spChg>
        <pc:spChg chg="add del mod">
          <ac:chgData name="Shreyas Lakshminarayanan" userId="5c276556-3be3-4ed1-9da7-3ad0f53ae7e0" providerId="ADAL" clId="{A8D0ABBE-827A-534E-A824-35AB0135CECF}" dt="2024-08-31T20:55:28.181" v="465"/>
          <ac:spMkLst>
            <pc:docMk/>
            <pc:sldMk cId="927450137" sldId="267"/>
            <ac:spMk id="59" creationId="{61464D70-DE8C-9885-97A5-0E0CCAF11073}"/>
          </ac:spMkLst>
        </pc:spChg>
        <pc:spChg chg="add del mod">
          <ac:chgData name="Shreyas Lakshminarayanan" userId="5c276556-3be3-4ed1-9da7-3ad0f53ae7e0" providerId="ADAL" clId="{A8D0ABBE-827A-534E-A824-35AB0135CECF}" dt="2024-08-31T20:55:34.371" v="466" actId="478"/>
          <ac:spMkLst>
            <pc:docMk/>
            <pc:sldMk cId="927450137" sldId="267"/>
            <ac:spMk id="60" creationId="{26D215B7-F16C-5ECB-5AD5-A72BCF2C4F80}"/>
          </ac:spMkLst>
        </pc:spChg>
        <pc:spChg chg="add 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60" creationId="{A2EFEBDE-7532-F593-1A6F-44C58AFF2DD5}"/>
          </ac:spMkLst>
        </pc:spChg>
        <pc:spChg chg="add 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61" creationId="{B9755A1A-EEAF-DDE8-9375-9DECD131D447}"/>
          </ac:spMkLst>
        </pc:spChg>
        <pc:spChg chg="add 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62" creationId="{B7818EB6-03EC-EE92-7447-0EDFF93AC87D}"/>
          </ac:spMkLst>
        </pc:spChg>
        <pc:spChg chg="add mod">
          <ac:chgData name="Shreyas Lakshminarayanan" userId="5c276556-3be3-4ed1-9da7-3ad0f53ae7e0" providerId="ADAL" clId="{A8D0ABBE-827A-534E-A824-35AB0135CECF}" dt="2024-08-31T21:39:00.715" v="1901" actId="1076"/>
          <ac:spMkLst>
            <pc:docMk/>
            <pc:sldMk cId="927450137" sldId="267"/>
            <ac:spMk id="64" creationId="{21D462B5-21DD-38BE-0E47-760F54DC7199}"/>
          </ac:spMkLst>
        </pc:spChg>
        <pc:spChg chg="add del mod">
          <ac:chgData name="Shreyas Lakshminarayanan" userId="5c276556-3be3-4ed1-9da7-3ad0f53ae7e0" providerId="ADAL" clId="{A8D0ABBE-827A-534E-A824-35AB0135CECF}" dt="2024-08-31T21:06:22.954" v="706" actId="478"/>
          <ac:spMkLst>
            <pc:docMk/>
            <pc:sldMk cId="927450137" sldId="267"/>
            <ac:spMk id="65" creationId="{0BE2F442-CAFD-2D15-4EEF-3F8F36984D80}"/>
          </ac:spMkLst>
        </pc:spChg>
        <pc:spChg chg="add mod">
          <ac:chgData name="Shreyas Lakshminarayanan" userId="5c276556-3be3-4ed1-9da7-3ad0f53ae7e0" providerId="ADAL" clId="{A8D0ABBE-827A-534E-A824-35AB0135CECF}" dt="2024-08-31T21:53:02.085" v="2030" actId="1036"/>
          <ac:spMkLst>
            <pc:docMk/>
            <pc:sldMk cId="927450137" sldId="267"/>
            <ac:spMk id="65" creationId="{6A0CE5E0-DECC-5F0A-91BA-BCEF1FC77C6A}"/>
          </ac:spMkLst>
        </pc:spChg>
        <pc:spChg chg="add mod">
          <ac:chgData name="Shreyas Lakshminarayanan" userId="5c276556-3be3-4ed1-9da7-3ad0f53ae7e0" providerId="ADAL" clId="{A8D0ABBE-827A-534E-A824-35AB0135CECF}" dt="2024-08-31T21:16:54.286" v="1189" actId="113"/>
          <ac:spMkLst>
            <pc:docMk/>
            <pc:sldMk cId="927450137" sldId="267"/>
            <ac:spMk id="66" creationId="{C49CADD2-22F6-4026-0320-B1AC96664DD1}"/>
          </ac:spMkLst>
        </pc:spChg>
        <pc:spChg chg="add mod">
          <ac:chgData name="Shreyas Lakshminarayanan" userId="5c276556-3be3-4ed1-9da7-3ad0f53ae7e0" providerId="ADAL" clId="{A8D0ABBE-827A-534E-A824-35AB0135CECF}" dt="2024-08-31T21:38:23.705" v="1898" actId="20577"/>
          <ac:spMkLst>
            <pc:docMk/>
            <pc:sldMk cId="927450137" sldId="267"/>
            <ac:spMk id="68" creationId="{2FB6200B-1CF8-F059-8443-9347B72E8232}"/>
          </ac:spMkLst>
        </pc:spChg>
        <pc:spChg chg="add mod">
          <ac:chgData name="Shreyas Lakshminarayanan" userId="5c276556-3be3-4ed1-9da7-3ad0f53ae7e0" providerId="ADAL" clId="{A8D0ABBE-827A-534E-A824-35AB0135CECF}" dt="2024-08-31T21:36:20.563" v="1733" actId="20577"/>
          <ac:spMkLst>
            <pc:docMk/>
            <pc:sldMk cId="927450137" sldId="267"/>
            <ac:spMk id="75" creationId="{0C55AA17-56FB-A238-401B-06E3C219507F}"/>
          </ac:spMkLst>
        </pc:spChg>
        <pc:spChg chg="add mod">
          <ac:chgData name="Shreyas Lakshminarayanan" userId="5c276556-3be3-4ed1-9da7-3ad0f53ae7e0" providerId="ADAL" clId="{A8D0ABBE-827A-534E-A824-35AB0135CECF}" dt="2024-08-31T21:37:14.515" v="1849" actId="14100"/>
          <ac:spMkLst>
            <pc:docMk/>
            <pc:sldMk cId="927450137" sldId="267"/>
            <ac:spMk id="76" creationId="{B283139B-2CE2-B05C-DFA2-D2E408AB1607}"/>
          </ac:spMkLst>
        </pc:spChg>
        <pc:spChg chg="mod">
          <ac:chgData name="Shreyas Lakshminarayanan" userId="5c276556-3be3-4ed1-9da7-3ad0f53ae7e0" providerId="ADAL" clId="{A8D0ABBE-827A-534E-A824-35AB0135CECF}" dt="2024-08-31T22:06:48.190" v="2051" actId="20577"/>
          <ac:spMkLst>
            <pc:docMk/>
            <pc:sldMk cId="927450137" sldId="267"/>
            <ac:spMk id="84" creationId="{C31980CB-4408-C12E-3FFE-B046B300F690}"/>
          </ac:spMkLst>
        </pc:spChg>
        <pc:graphicFrameChg chg="add mod">
          <ac:chgData name="Shreyas Lakshminarayanan" userId="5c276556-3be3-4ed1-9da7-3ad0f53ae7e0" providerId="ADAL" clId="{A8D0ABBE-827A-534E-A824-35AB0135CECF}" dt="2024-08-31T21:57:16.380" v="2034" actId="692"/>
          <ac:graphicFrameMkLst>
            <pc:docMk/>
            <pc:sldMk cId="927450137" sldId="267"/>
            <ac:graphicFrameMk id="24" creationId="{A8228CD6-6073-791D-C56B-5A49C035C622}"/>
          </ac:graphicFrameMkLst>
        </pc:graphicFrameChg>
        <pc:graphicFrameChg chg="mod">
          <ac:chgData name="Shreyas Lakshminarayanan" userId="5c276556-3be3-4ed1-9da7-3ad0f53ae7e0" providerId="ADAL" clId="{A8D0ABBE-827A-534E-A824-35AB0135CECF}" dt="2024-08-31T21:16:54.286" v="1189" actId="113"/>
          <ac:graphicFrameMkLst>
            <pc:docMk/>
            <pc:sldMk cId="927450137" sldId="267"/>
            <ac:graphicFrameMk id="45" creationId="{EEBCEBA8-2FB7-C9A9-1714-A80FD6E454B6}"/>
          </ac:graphicFrameMkLst>
        </pc:graphicFrameChg>
        <pc:picChg chg="add mod">
          <ac:chgData name="Shreyas Lakshminarayanan" userId="5c276556-3be3-4ed1-9da7-3ad0f53ae7e0" providerId="ADAL" clId="{A8D0ABBE-827A-534E-A824-35AB0135CECF}" dt="2024-08-31T21:20:16.548" v="1204" actId="1037"/>
          <ac:picMkLst>
            <pc:docMk/>
            <pc:sldMk cId="927450137" sldId="267"/>
            <ac:picMk id="7" creationId="{C978D9DE-82E8-C71E-25FF-BE401F56E9E3}"/>
          </ac:picMkLst>
        </pc:picChg>
        <pc:picChg chg="add del mod modCrop">
          <ac:chgData name="Shreyas Lakshminarayanan" userId="5c276556-3be3-4ed1-9da7-3ad0f53ae7e0" providerId="ADAL" clId="{A8D0ABBE-827A-534E-A824-35AB0135CECF}" dt="2024-08-31T21:47:23.086" v="1934" actId="478"/>
          <ac:picMkLst>
            <pc:docMk/>
            <pc:sldMk cId="927450137" sldId="267"/>
            <ac:picMk id="13" creationId="{DD3F80A7-2462-CBFE-CF69-D40542DC6C8B}"/>
          </ac:picMkLst>
        </pc:picChg>
        <pc:picChg chg="add mod">
          <ac:chgData name="Shreyas Lakshminarayanan" userId="5c276556-3be3-4ed1-9da7-3ad0f53ae7e0" providerId="ADAL" clId="{A8D0ABBE-827A-534E-A824-35AB0135CECF}" dt="2024-08-31T21:20:16.548" v="1204" actId="1037"/>
          <ac:picMkLst>
            <pc:docMk/>
            <pc:sldMk cId="927450137" sldId="267"/>
            <ac:picMk id="26" creationId="{815F06CC-FBD4-3542-98DC-A113B4D5F6FC}"/>
          </ac:picMkLst>
        </pc:picChg>
        <pc:picChg chg="add mod">
          <ac:chgData name="Shreyas Lakshminarayanan" userId="5c276556-3be3-4ed1-9da7-3ad0f53ae7e0" providerId="ADAL" clId="{A8D0ABBE-827A-534E-A824-35AB0135CECF}" dt="2024-08-31T21:25:06.082" v="1290" actId="1036"/>
          <ac:picMkLst>
            <pc:docMk/>
            <pc:sldMk cId="927450137" sldId="267"/>
            <ac:picMk id="34" creationId="{E5DC08C0-E471-6B04-50AE-28BC24179F71}"/>
          </ac:picMkLst>
        </pc:picChg>
        <pc:picChg chg="add mod">
          <ac:chgData name="Shreyas Lakshminarayanan" userId="5c276556-3be3-4ed1-9da7-3ad0f53ae7e0" providerId="ADAL" clId="{A8D0ABBE-827A-534E-A824-35AB0135CECF}" dt="2024-08-31T21:20:16.548" v="1204" actId="1037"/>
          <ac:picMkLst>
            <pc:docMk/>
            <pc:sldMk cId="927450137" sldId="267"/>
            <ac:picMk id="37" creationId="{D3141F9B-80EF-B9D5-4667-3689296056EE}"/>
          </ac:picMkLst>
        </pc:picChg>
        <pc:picChg chg="mod">
          <ac:chgData name="Shreyas Lakshminarayanan" userId="5c276556-3be3-4ed1-9da7-3ad0f53ae7e0" providerId="ADAL" clId="{A8D0ABBE-827A-534E-A824-35AB0135CECF}" dt="2024-08-31T21:16:54.286" v="1189" actId="113"/>
          <ac:picMkLst>
            <pc:docMk/>
            <pc:sldMk cId="927450137" sldId="267"/>
            <ac:picMk id="39" creationId="{4212C162-7BB5-E061-EBAD-6F4C79F995AE}"/>
          </ac:picMkLst>
        </pc:picChg>
        <pc:picChg chg="add mod">
          <ac:chgData name="Shreyas Lakshminarayanan" userId="5c276556-3be3-4ed1-9da7-3ad0f53ae7e0" providerId="ADAL" clId="{A8D0ABBE-827A-534E-A824-35AB0135CECF}" dt="2024-08-31T21:53:52.625" v="2031" actId="14826"/>
          <ac:picMkLst>
            <pc:docMk/>
            <pc:sldMk cId="927450137" sldId="267"/>
            <ac:picMk id="48" creationId="{5B37D8AF-853D-1B5F-DB6A-7D1C0EDFFE6D}"/>
          </ac:picMkLst>
        </pc:picChg>
        <pc:picChg chg="add mod">
          <ac:chgData name="Shreyas Lakshminarayanan" userId="5c276556-3be3-4ed1-9da7-3ad0f53ae7e0" providerId="ADAL" clId="{A8D0ABBE-827A-534E-A824-35AB0135CECF}" dt="2024-08-31T21:33:35.003" v="1662" actId="1076"/>
          <ac:picMkLst>
            <pc:docMk/>
            <pc:sldMk cId="927450137" sldId="267"/>
            <ac:picMk id="49" creationId="{72743A21-4F2A-2560-5A85-9CFF3324DE0A}"/>
          </ac:picMkLst>
        </pc:picChg>
        <pc:picChg chg="del">
          <ac:chgData name="Shreyas Lakshminarayanan" userId="5c276556-3be3-4ed1-9da7-3ad0f53ae7e0" providerId="ADAL" clId="{A8D0ABBE-827A-534E-A824-35AB0135CECF}" dt="2024-08-31T20:40:54.250" v="115" actId="21"/>
          <ac:picMkLst>
            <pc:docMk/>
            <pc:sldMk cId="927450137" sldId="267"/>
            <ac:picMk id="49" creationId="{FE3CFC7F-FF4B-2053-EE0B-4BDDF14B47E0}"/>
          </ac:picMkLst>
        </pc:picChg>
        <pc:picChg chg="add mod">
          <ac:chgData name="Shreyas Lakshminarayanan" userId="5c276556-3be3-4ed1-9da7-3ad0f53ae7e0" providerId="ADAL" clId="{A8D0ABBE-827A-534E-A824-35AB0135CECF}" dt="2024-08-31T21:20:16.548" v="1204" actId="1037"/>
          <ac:picMkLst>
            <pc:docMk/>
            <pc:sldMk cId="927450137" sldId="267"/>
            <ac:picMk id="50" creationId="{1C1F9CEB-B95F-EB15-141F-6814CAC71C81}"/>
          </ac:picMkLst>
        </pc:picChg>
        <pc:picChg chg="add del mod">
          <ac:chgData name="Shreyas Lakshminarayanan" userId="5c276556-3be3-4ed1-9da7-3ad0f53ae7e0" providerId="ADAL" clId="{A8D0ABBE-827A-534E-A824-35AB0135CECF}" dt="2024-08-31T21:08:28.957" v="835" actId="478"/>
          <ac:picMkLst>
            <pc:docMk/>
            <pc:sldMk cId="927450137" sldId="267"/>
            <ac:picMk id="54" creationId="{61991228-5454-EEFF-D55D-16E1332E9BAA}"/>
          </ac:picMkLst>
        </pc:picChg>
        <pc:picChg chg="add mod">
          <ac:chgData name="Shreyas Lakshminarayanan" userId="5c276556-3be3-4ed1-9da7-3ad0f53ae7e0" providerId="ADAL" clId="{A8D0ABBE-827A-534E-A824-35AB0135CECF}" dt="2024-08-31T21:16:54.286" v="1189" actId="113"/>
          <ac:picMkLst>
            <pc:docMk/>
            <pc:sldMk cId="927450137" sldId="267"/>
            <ac:picMk id="56" creationId="{7B0A0E3F-18DB-80E3-4257-BCE36714E4AF}"/>
          </ac:picMkLst>
        </pc:picChg>
        <pc:picChg chg="add mod">
          <ac:chgData name="Shreyas Lakshminarayanan" userId="5c276556-3be3-4ed1-9da7-3ad0f53ae7e0" providerId="ADAL" clId="{A8D0ABBE-827A-534E-A824-35AB0135CECF}" dt="2024-08-31T21:56:19.323" v="2033" actId="14826"/>
          <ac:picMkLst>
            <pc:docMk/>
            <pc:sldMk cId="927450137" sldId="267"/>
            <ac:picMk id="63" creationId="{384CEAEB-CBC9-8D16-E814-F4D36E1C7DA1}"/>
          </ac:picMkLst>
        </pc:picChg>
        <pc:picChg chg="add del mod">
          <ac:chgData name="Shreyas Lakshminarayanan" userId="5c276556-3be3-4ed1-9da7-3ad0f53ae7e0" providerId="ADAL" clId="{A8D0ABBE-827A-534E-A824-35AB0135CECF}" dt="2024-08-31T21:06:07.539" v="703" actId="478"/>
          <ac:picMkLst>
            <pc:docMk/>
            <pc:sldMk cId="927450137" sldId="267"/>
            <ac:picMk id="64" creationId="{4D3B0DB0-5CD5-CCA5-D5FC-F0B2CDC7EF60}"/>
          </ac:picMkLst>
        </pc:picChg>
        <pc:picChg chg="add mod">
          <ac:chgData name="Shreyas Lakshminarayanan" userId="5c276556-3be3-4ed1-9da7-3ad0f53ae7e0" providerId="ADAL" clId="{A8D0ABBE-827A-534E-A824-35AB0135CECF}" dt="2024-08-31T21:33:35.003" v="1662" actId="1076"/>
          <ac:picMkLst>
            <pc:docMk/>
            <pc:sldMk cId="927450137" sldId="267"/>
            <ac:picMk id="67" creationId="{B60C10AD-99B7-A845-381A-8B3143B0BB7C}"/>
          </ac:picMkLst>
        </pc:picChg>
        <pc:picChg chg="add del mod">
          <ac:chgData name="Shreyas Lakshminarayanan" userId="5c276556-3be3-4ed1-9da7-3ad0f53ae7e0" providerId="ADAL" clId="{A8D0ABBE-827A-534E-A824-35AB0135CECF}" dt="2024-08-31T21:34:58.934" v="1663" actId="478"/>
          <ac:picMkLst>
            <pc:docMk/>
            <pc:sldMk cId="927450137" sldId="267"/>
            <ac:picMk id="74" creationId="{F9D11EE6-FBE1-1750-A6DF-56821C6F9670}"/>
          </ac:picMkLst>
        </pc:picChg>
        <pc:picChg chg="add mod">
          <ac:chgData name="Shreyas Lakshminarayanan" userId="5c276556-3be3-4ed1-9da7-3ad0f53ae7e0" providerId="ADAL" clId="{A8D0ABBE-827A-534E-A824-35AB0135CECF}" dt="2024-08-31T21:35:47.443" v="1668" actId="1076"/>
          <ac:picMkLst>
            <pc:docMk/>
            <pc:sldMk cId="927450137" sldId="267"/>
            <ac:picMk id="79" creationId="{139B67AA-2322-6D4F-7273-8264B3A2F9B8}"/>
          </ac:picMkLst>
        </pc:picChg>
        <pc:picChg chg="mod">
          <ac:chgData name="Shreyas Lakshminarayanan" userId="5c276556-3be3-4ed1-9da7-3ad0f53ae7e0" providerId="ADAL" clId="{A8D0ABBE-827A-534E-A824-35AB0135CECF}" dt="2024-08-31T21:16:54.286" v="1189" actId="113"/>
          <ac:picMkLst>
            <pc:docMk/>
            <pc:sldMk cId="927450137" sldId="267"/>
            <ac:picMk id="1026" creationId="{2515F686-1FC9-ABCD-D220-7C9353C775F6}"/>
          </ac:picMkLst>
        </pc:picChg>
        <pc:picChg chg="mod">
          <ac:chgData name="Shreyas Lakshminarayanan" userId="5c276556-3be3-4ed1-9da7-3ad0f53ae7e0" providerId="ADAL" clId="{A8D0ABBE-827A-534E-A824-35AB0135CECF}" dt="2024-08-31T21:16:54.286" v="1189" actId="113"/>
          <ac:picMkLst>
            <pc:docMk/>
            <pc:sldMk cId="927450137" sldId="267"/>
            <ac:picMk id="1028" creationId="{971FA6BC-9435-3F34-C5D3-22CA89FB79B4}"/>
          </ac:picMkLst>
        </pc:picChg>
        <pc:cxnChg chg="mod">
          <ac:chgData name="Shreyas Lakshminarayanan" userId="5c276556-3be3-4ed1-9da7-3ad0f53ae7e0" providerId="ADAL" clId="{A8D0ABBE-827A-534E-A824-35AB0135CECF}" dt="2024-08-31T21:16:54.286" v="1189" actId="113"/>
          <ac:cxnSpMkLst>
            <pc:docMk/>
            <pc:sldMk cId="927450137" sldId="267"/>
            <ac:cxnSpMk id="6" creationId="{47A7FF0C-48EB-653C-9799-B97992CA846A}"/>
          </ac:cxnSpMkLst>
        </pc:cxnChg>
        <pc:cxnChg chg="mod">
          <ac:chgData name="Shreyas Lakshminarayanan" userId="5c276556-3be3-4ed1-9da7-3ad0f53ae7e0" providerId="ADAL" clId="{A8D0ABBE-827A-534E-A824-35AB0135CECF}" dt="2024-08-31T21:16:54.286" v="1189" actId="113"/>
          <ac:cxnSpMkLst>
            <pc:docMk/>
            <pc:sldMk cId="927450137" sldId="267"/>
            <ac:cxnSpMk id="25" creationId="{9D7815DC-9CE3-F7FB-8A00-64243EB4E8BF}"/>
          </ac:cxnSpMkLst>
        </pc:cxnChg>
        <pc:cxnChg chg="mod">
          <ac:chgData name="Shreyas Lakshminarayanan" userId="5c276556-3be3-4ed1-9da7-3ad0f53ae7e0" providerId="ADAL" clId="{A8D0ABBE-827A-534E-A824-35AB0135CECF}" dt="2024-08-31T21:16:54.286" v="1189" actId="113"/>
          <ac:cxnSpMkLst>
            <pc:docMk/>
            <pc:sldMk cId="927450137" sldId="267"/>
            <ac:cxnSpMk id="47" creationId="{4A9634A7-07D4-E39F-6417-073151BBBA33}"/>
          </ac:cxnSpMkLst>
        </pc:cxnChg>
      </pc:sldChg>
      <pc:sldChg chg="del">
        <pc:chgData name="Shreyas Lakshminarayanan" userId="5c276556-3be3-4ed1-9da7-3ad0f53ae7e0" providerId="ADAL" clId="{A8D0ABBE-827A-534E-A824-35AB0135CECF}" dt="2024-08-31T21:59:00.338" v="2035" actId="2696"/>
        <pc:sldMkLst>
          <pc:docMk/>
          <pc:sldMk cId="3489991016" sldId="269"/>
        </pc:sldMkLst>
      </pc:sldChg>
    </pc:docChg>
  </pc:docChgLst>
  <pc:docChgLst>
    <pc:chgData name="Prakhar Jain" userId="bee16eca-c537-4bd8-947e-e5c3c907c019" providerId="ADAL" clId="{F4A419EF-839F-4824-837B-BCBB5EA3A0FD}"/>
    <pc:docChg chg="undo redo custSel addSld delSld modSld sldOrd">
      <pc:chgData name="Prakhar Jain" userId="bee16eca-c537-4bd8-947e-e5c3c907c019" providerId="ADAL" clId="{F4A419EF-839F-4824-837B-BCBB5EA3A0FD}" dt="2024-09-19T19:38:18.356" v="18324" actId="1038"/>
      <pc:docMkLst>
        <pc:docMk/>
      </pc:docMkLst>
      <pc:sldChg chg="del">
        <pc:chgData name="Prakhar Jain" userId="bee16eca-c537-4bd8-947e-e5c3c907c019" providerId="ADAL" clId="{F4A419EF-839F-4824-837B-BCBB5EA3A0FD}" dt="2024-09-10T17:46:45.611" v="0" actId="47"/>
        <pc:sldMkLst>
          <pc:docMk/>
          <pc:sldMk cId="649918709" sldId="271"/>
        </pc:sldMkLst>
      </pc:sldChg>
      <pc:sldChg chg="addSp delSp modSp mod">
        <pc:chgData name="Prakhar Jain" userId="bee16eca-c537-4bd8-947e-e5c3c907c019" providerId="ADAL" clId="{F4A419EF-839F-4824-837B-BCBB5EA3A0FD}" dt="2024-09-13T15:06:52.804" v="8979" actId="167"/>
        <pc:sldMkLst>
          <pc:docMk/>
          <pc:sldMk cId="1130881720" sldId="272"/>
        </pc:sldMkLst>
        <pc:spChg chg="del">
          <ac:chgData name="Prakhar Jain" userId="bee16eca-c537-4bd8-947e-e5c3c907c019" providerId="ADAL" clId="{F4A419EF-839F-4824-837B-BCBB5EA3A0FD}" dt="2024-09-10T17:48:44.330" v="36" actId="478"/>
          <ac:spMkLst>
            <pc:docMk/>
            <pc:sldMk cId="1130881720" sldId="272"/>
            <ac:spMk id="2" creationId="{8FF668D5-DC2B-5925-2E21-64A63BFF3D9D}"/>
          </ac:spMkLst>
        </pc:spChg>
        <pc:spChg chg="add mod ord">
          <ac:chgData name="Prakhar Jain" userId="bee16eca-c537-4bd8-947e-e5c3c907c019" providerId="ADAL" clId="{F4A419EF-839F-4824-837B-BCBB5EA3A0FD}" dt="2024-09-13T15:06:52.804" v="8979" actId="167"/>
          <ac:spMkLst>
            <pc:docMk/>
            <pc:sldMk cId="1130881720" sldId="272"/>
            <ac:spMk id="2" creationId="{964E23AD-7F62-6E5C-F2B2-ECC3DEC65E8E}"/>
          </ac:spMkLst>
        </pc:spChg>
        <pc:spChg chg="mod">
          <ac:chgData name="Prakhar Jain" userId="bee16eca-c537-4bd8-947e-e5c3c907c019" providerId="ADAL" clId="{F4A419EF-839F-4824-837B-BCBB5EA3A0FD}" dt="2024-09-13T12:26:32.292" v="6328" actId="1076"/>
          <ac:spMkLst>
            <pc:docMk/>
            <pc:sldMk cId="1130881720" sldId="272"/>
            <ac:spMk id="3" creationId="{C35A0C13-6094-CEDC-8D86-AAA3E0C9D8BC}"/>
          </ac:spMkLst>
        </pc:spChg>
        <pc:spChg chg="del">
          <ac:chgData name="Prakhar Jain" userId="bee16eca-c537-4bd8-947e-e5c3c907c019" providerId="ADAL" clId="{F4A419EF-839F-4824-837B-BCBB5EA3A0FD}" dt="2024-09-10T17:47:30.294" v="16" actId="478"/>
          <ac:spMkLst>
            <pc:docMk/>
            <pc:sldMk cId="1130881720" sldId="272"/>
            <ac:spMk id="4" creationId="{43962229-8106-CACE-D0AB-41A15ADBA920}"/>
          </ac:spMkLst>
        </pc:spChg>
        <pc:spChg chg="del">
          <ac:chgData name="Prakhar Jain" userId="bee16eca-c537-4bd8-947e-e5c3c907c019" providerId="ADAL" clId="{F4A419EF-839F-4824-837B-BCBB5EA3A0FD}" dt="2024-09-10T17:47:27.355" v="15" actId="478"/>
          <ac:spMkLst>
            <pc:docMk/>
            <pc:sldMk cId="1130881720" sldId="272"/>
            <ac:spMk id="5" creationId="{AA052643-6D8A-0BD4-D3C3-13865A0E12D6}"/>
          </ac:spMkLst>
        </pc:spChg>
        <pc:spChg chg="add del mod">
          <ac:chgData name="Prakhar Jain" userId="bee16eca-c537-4bd8-947e-e5c3c907c019" providerId="ADAL" clId="{F4A419EF-839F-4824-837B-BCBB5EA3A0FD}" dt="2024-09-10T17:48:15.328" v="33" actId="478"/>
          <ac:spMkLst>
            <pc:docMk/>
            <pc:sldMk cId="1130881720" sldId="272"/>
            <ac:spMk id="7" creationId="{9C35BD81-0AD2-6D0C-2BB2-D943FE55A359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8" creationId="{53DD4237-AE12-FAB4-E954-DFC4EF8CCB8C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9" creationId="{FAEB7FAA-6F32-0E55-1115-F38486EC7F19}"/>
          </ac:spMkLst>
        </pc:spChg>
        <pc:spChg chg="del">
          <ac:chgData name="Prakhar Jain" userId="bee16eca-c537-4bd8-947e-e5c3c907c019" providerId="ADAL" clId="{F4A419EF-839F-4824-837B-BCBB5EA3A0FD}" dt="2024-09-10T17:47:25.250" v="14" actId="478"/>
          <ac:spMkLst>
            <pc:docMk/>
            <pc:sldMk cId="1130881720" sldId="272"/>
            <ac:spMk id="10" creationId="{722DCD4A-E29B-DE49-8946-F658F37007FE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11" creationId="{0A0E28C7-9F0C-6631-1576-D3E9E4ABD3CE}"/>
          </ac:spMkLst>
        </pc:spChg>
        <pc:spChg chg="del">
          <ac:chgData name="Prakhar Jain" userId="bee16eca-c537-4bd8-947e-e5c3c907c019" providerId="ADAL" clId="{F4A419EF-839F-4824-837B-BCBB5EA3A0FD}" dt="2024-09-10T17:47:25.250" v="14" actId="478"/>
          <ac:spMkLst>
            <pc:docMk/>
            <pc:sldMk cId="1130881720" sldId="272"/>
            <ac:spMk id="12" creationId="{8A5CFE11-BB3A-86FC-6AAC-F11CAACBF5CB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13" creationId="{BDF0D813-4142-6497-4623-E5B63CFB099D}"/>
          </ac:spMkLst>
        </pc:spChg>
        <pc:spChg chg="add del mod">
          <ac:chgData name="Prakhar Jain" userId="bee16eca-c537-4bd8-947e-e5c3c907c019" providerId="ADAL" clId="{F4A419EF-839F-4824-837B-BCBB5EA3A0FD}" dt="2024-09-10T17:48:16.806" v="34" actId="478"/>
          <ac:spMkLst>
            <pc:docMk/>
            <pc:sldMk cId="1130881720" sldId="272"/>
            <ac:spMk id="14" creationId="{AF7A7AF4-5012-4F85-5863-BE9BCE9DEC11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15" creationId="{4BCA061C-8775-4CBB-F806-6D16BF4A400E}"/>
          </ac:spMkLst>
        </pc:spChg>
        <pc:spChg chg="del">
          <ac:chgData name="Prakhar Jain" userId="bee16eca-c537-4bd8-947e-e5c3c907c019" providerId="ADAL" clId="{F4A419EF-839F-4824-837B-BCBB5EA3A0FD}" dt="2024-09-10T17:47:25.250" v="14" actId="478"/>
          <ac:spMkLst>
            <pc:docMk/>
            <pc:sldMk cId="1130881720" sldId="272"/>
            <ac:spMk id="16" creationId="{498C9DDA-A912-232F-A340-F5D350CAAA79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18" creationId="{C8DBBFAC-8344-876D-2D69-76F9DB384B1B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19" creationId="{DD7766A2-F73B-A44C-4DDE-939FE55CA890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21" creationId="{6183016B-5BE4-E20D-D097-5E6FACB468C2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23" creationId="{3EF94083-E1E6-B3B0-EF7D-40689C5C8F1E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24" creationId="{A02DBA7A-BB73-D6BA-FE77-206CDD83D556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26" creationId="{B9814A25-9D46-8EBF-D7AF-0B8AEA35B8AF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28" creationId="{401570C9-D238-575F-E7FF-E710AA8198EC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32" creationId="{CED8FCD2-E87E-2993-9E6C-A0F9CA2FE4EC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36" creationId="{3621DA50-EC9D-9923-5762-95253EF0118E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37" creationId="{E0A4B0FD-3554-50B2-7A81-ED256431D121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39" creationId="{7305B103-F61F-A4F4-90E2-149DC3A3A21B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40" creationId="{10FD2F4E-949F-D2CF-4F26-8F943DAF819A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41" creationId="{2D85A100-B525-3E6F-F11B-CCE29829BA4F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42" creationId="{913FC4E1-EE32-316E-879F-584DEAA4FB5C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43" creationId="{96761710-D440-56EF-C833-D7A14E049F4F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44" creationId="{FCB42684-138A-FC43-BE0D-8624426966C3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45" creationId="{F5D606F7-E772-C9F6-A51E-BA5A4CB20ECF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46" creationId="{391BFCF5-F9BC-2C6F-B7D8-BDE60CE0629D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47" creationId="{9029B74E-5598-5BB6-2B64-6BD65DA9A548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48" creationId="{15FD389C-9687-9659-1AB4-09352F023FB9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49" creationId="{F695FD79-CD45-280A-D386-1318219921EE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50" creationId="{A53B9904-89F5-936B-6E75-CA582B210076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51" creationId="{D14226F4-7975-91BC-D81D-4E68C6AF00FA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52" creationId="{D6D0340D-8E0E-FDA3-5BB3-BA9EE5A941F8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53" creationId="{81FF63D3-3A6A-FBA3-7D8C-EEC72760DAC8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54" creationId="{A3158DDF-638B-A1BF-2776-20BEDCB5846F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55" creationId="{A2B46B21-93A5-7970-6BE3-8074A5ECA77A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69" creationId="{575D6BF4-3A90-E8A1-CDFE-FF593A9A413E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71" creationId="{30428F8A-6C7A-8E8F-8C33-442879BE1B79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73" creationId="{5D3B180F-BB49-E2A0-645C-954EA49125BC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74" creationId="{B6278B7A-029A-1C0D-E5BA-E588A5F15CA9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75" creationId="{5F9F7BE0-859F-90A4-F555-232A2CC5B8FB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78" creationId="{2BDF916D-5F79-51D1-2599-E8EAF8C3D1C6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80" creationId="{390CAC81-A08A-21BD-2D67-78191EFC0AF7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82" creationId="{FC4B6D84-82F4-24A1-9BA5-4EEB6D37B82D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84" creationId="{FFD2A2D1-237C-442F-7DB3-F7D17BE81034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98" creationId="{43CF0A3C-F72F-58CE-2B38-0DBED6AD8FD9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99" creationId="{32C2D3F6-F518-0043-CD41-3FEEBD7A5920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100" creationId="{5E21324E-1714-B5A9-22AF-462E9ABCA1E4}"/>
          </ac:spMkLst>
        </pc:spChg>
        <pc:spChg chg="del">
          <ac:chgData name="Prakhar Jain" userId="bee16eca-c537-4bd8-947e-e5c3c907c019" providerId="ADAL" clId="{F4A419EF-839F-4824-837B-BCBB5EA3A0FD}" dt="2024-09-10T17:47:18.341" v="12" actId="478"/>
          <ac:spMkLst>
            <pc:docMk/>
            <pc:sldMk cId="1130881720" sldId="272"/>
            <ac:spMk id="101" creationId="{8A8E68E1-C14E-E2D5-F8FD-A869533B6D5B}"/>
          </ac:spMkLst>
        </pc:spChg>
        <pc:spChg chg="add mod">
          <ac:chgData name="Prakhar Jain" userId="bee16eca-c537-4bd8-947e-e5c3c907c019" providerId="ADAL" clId="{F4A419EF-839F-4824-837B-BCBB5EA3A0FD}" dt="2024-09-13T08:30:41.572" v="5491" actId="2085"/>
          <ac:spMkLst>
            <pc:docMk/>
            <pc:sldMk cId="1130881720" sldId="272"/>
            <ac:spMk id="1039" creationId="{05DE00B0-B9BF-0967-0314-40E7D15F9A34}"/>
          </ac:spMkLst>
        </pc:spChg>
        <pc:spChg chg="add del mod">
          <ac:chgData name="Prakhar Jain" userId="bee16eca-c537-4bd8-947e-e5c3c907c019" providerId="ADAL" clId="{F4A419EF-839F-4824-837B-BCBB5EA3A0FD}" dt="2024-09-13T13:21:47.830" v="7097" actId="21"/>
          <ac:spMkLst>
            <pc:docMk/>
            <pc:sldMk cId="1130881720" sldId="272"/>
            <ac:spMk id="1046" creationId="{211E2676-120E-3175-7A67-7A47C6D1D507}"/>
          </ac:spMkLst>
        </pc:spChg>
        <pc:spChg chg="add del mod">
          <ac:chgData name="Prakhar Jain" userId="bee16eca-c537-4bd8-947e-e5c3c907c019" providerId="ADAL" clId="{F4A419EF-839F-4824-837B-BCBB5EA3A0FD}" dt="2024-09-13T13:21:47.830" v="7097" actId="21"/>
          <ac:spMkLst>
            <pc:docMk/>
            <pc:sldMk cId="1130881720" sldId="272"/>
            <ac:spMk id="1049" creationId="{B10334C1-1285-2E41-3440-449AE452E309}"/>
          </ac:spMkLst>
        </pc:spChg>
        <pc:spChg chg="add mod">
          <ac:chgData name="Prakhar Jain" userId="bee16eca-c537-4bd8-947e-e5c3c907c019" providerId="ADAL" clId="{F4A419EF-839F-4824-837B-BCBB5EA3A0FD}" dt="2024-09-13T13:41:26.154" v="7271" actId="122"/>
          <ac:spMkLst>
            <pc:docMk/>
            <pc:sldMk cId="1130881720" sldId="272"/>
            <ac:spMk id="1054" creationId="{122EA99A-9C6E-6BE3-8843-889BF9ED5803}"/>
          </ac:spMkLst>
        </pc:spChg>
        <pc:spChg chg="add del mod">
          <ac:chgData name="Prakhar Jain" userId="bee16eca-c537-4bd8-947e-e5c3c907c019" providerId="ADAL" clId="{F4A419EF-839F-4824-837B-BCBB5EA3A0FD}" dt="2024-09-13T10:41:20.832" v="6025" actId="478"/>
          <ac:spMkLst>
            <pc:docMk/>
            <pc:sldMk cId="1130881720" sldId="272"/>
            <ac:spMk id="1055" creationId="{A1688964-44FD-95F2-1708-612BE763C663}"/>
          </ac:spMkLst>
        </pc:spChg>
        <pc:spChg chg="add del mod">
          <ac:chgData name="Prakhar Jain" userId="bee16eca-c537-4bd8-947e-e5c3c907c019" providerId="ADAL" clId="{F4A419EF-839F-4824-837B-BCBB5EA3A0FD}" dt="2024-09-13T13:40:39.114" v="7241" actId="21"/>
          <ac:spMkLst>
            <pc:docMk/>
            <pc:sldMk cId="1130881720" sldId="272"/>
            <ac:spMk id="1056" creationId="{19F00560-0670-F2E3-EFD9-207DFCFF9276}"/>
          </ac:spMkLst>
        </pc:spChg>
        <pc:spChg chg="add del mod">
          <ac:chgData name="Prakhar Jain" userId="bee16eca-c537-4bd8-947e-e5c3c907c019" providerId="ADAL" clId="{F4A419EF-839F-4824-837B-BCBB5EA3A0FD}" dt="2024-09-13T11:09:29.119" v="6300" actId="478"/>
          <ac:spMkLst>
            <pc:docMk/>
            <pc:sldMk cId="1130881720" sldId="272"/>
            <ac:spMk id="1059" creationId="{AA72830F-9DF8-FAAE-1D46-FB2F90793422}"/>
          </ac:spMkLst>
        </pc:spChg>
        <pc:spChg chg="add del mod">
          <ac:chgData name="Prakhar Jain" userId="bee16eca-c537-4bd8-947e-e5c3c907c019" providerId="ADAL" clId="{F4A419EF-839F-4824-837B-BCBB5EA3A0FD}" dt="2024-09-13T10:44:56.825" v="6102" actId="478"/>
          <ac:spMkLst>
            <pc:docMk/>
            <pc:sldMk cId="1130881720" sldId="272"/>
            <ac:spMk id="1060" creationId="{0FE9215E-00B2-9737-2C0F-E2065EA01CAC}"/>
          </ac:spMkLst>
        </pc:spChg>
        <pc:spChg chg="add del mod">
          <ac:chgData name="Prakhar Jain" userId="bee16eca-c537-4bd8-947e-e5c3c907c019" providerId="ADAL" clId="{F4A419EF-839F-4824-837B-BCBB5EA3A0FD}" dt="2024-09-13T11:09:29.119" v="6300" actId="478"/>
          <ac:spMkLst>
            <pc:docMk/>
            <pc:sldMk cId="1130881720" sldId="272"/>
            <ac:spMk id="1061" creationId="{81FC3BA6-FDBB-785F-7997-55796F884247}"/>
          </ac:spMkLst>
        </pc:spChg>
        <pc:spChg chg="add del mod">
          <ac:chgData name="Prakhar Jain" userId="bee16eca-c537-4bd8-947e-e5c3c907c019" providerId="ADAL" clId="{F4A419EF-839F-4824-837B-BCBB5EA3A0FD}" dt="2024-09-13T10:51:29.095" v="6190" actId="478"/>
          <ac:spMkLst>
            <pc:docMk/>
            <pc:sldMk cId="1130881720" sldId="272"/>
            <ac:spMk id="1062" creationId="{1C231023-9B62-EEFE-C1CE-6E9D05E6561B}"/>
          </ac:spMkLst>
        </pc:spChg>
        <pc:spChg chg="add mod">
          <ac:chgData name="Prakhar Jain" userId="bee16eca-c537-4bd8-947e-e5c3c907c019" providerId="ADAL" clId="{F4A419EF-839F-4824-837B-BCBB5EA3A0FD}" dt="2024-09-13T11:09:38.423" v="6302" actId="1582"/>
          <ac:spMkLst>
            <pc:docMk/>
            <pc:sldMk cId="1130881720" sldId="272"/>
            <ac:spMk id="1063" creationId="{24DC90B0-E7B3-5066-85B9-A04E2E0BCCAD}"/>
          </ac:spMkLst>
        </pc:spChg>
        <pc:spChg chg="add mod">
          <ac:chgData name="Prakhar Jain" userId="bee16eca-c537-4bd8-947e-e5c3c907c019" providerId="ADAL" clId="{F4A419EF-839F-4824-837B-BCBB5EA3A0FD}" dt="2024-09-13T12:24:57.330" v="6308" actId="1076"/>
          <ac:spMkLst>
            <pc:docMk/>
            <pc:sldMk cId="1130881720" sldId="272"/>
            <ac:spMk id="1064" creationId="{0FE4118A-0E6E-4AC6-7B48-FC95607FD825}"/>
          </ac:spMkLst>
        </pc:spChg>
        <pc:spChg chg="add mod">
          <ac:chgData name="Prakhar Jain" userId="bee16eca-c537-4bd8-947e-e5c3c907c019" providerId="ADAL" clId="{F4A419EF-839F-4824-837B-BCBB5EA3A0FD}" dt="2024-09-13T13:18:00.693" v="7053" actId="255"/>
          <ac:spMkLst>
            <pc:docMk/>
            <pc:sldMk cId="1130881720" sldId="272"/>
            <ac:spMk id="1066" creationId="{5BE1C099-DED2-F76B-6165-5512082E27C0}"/>
          </ac:spMkLst>
        </pc:spChg>
        <pc:spChg chg="add">
          <ac:chgData name="Prakhar Jain" userId="bee16eca-c537-4bd8-947e-e5c3c907c019" providerId="ADAL" clId="{F4A419EF-839F-4824-837B-BCBB5EA3A0FD}" dt="2024-09-13T10:52:59.370" v="6206"/>
          <ac:spMkLst>
            <pc:docMk/>
            <pc:sldMk cId="1130881720" sldId="272"/>
            <ac:spMk id="1067" creationId="{9AE010B1-8C0A-BD8E-55B6-BFF85E8136DD}"/>
          </ac:spMkLst>
        </pc:spChg>
        <pc:spChg chg="add mod">
          <ac:chgData name="Prakhar Jain" userId="bee16eca-c537-4bd8-947e-e5c3c907c019" providerId="ADAL" clId="{F4A419EF-839F-4824-837B-BCBB5EA3A0FD}" dt="2024-09-13T13:30:38.339" v="7211" actId="1076"/>
          <ac:spMkLst>
            <pc:docMk/>
            <pc:sldMk cId="1130881720" sldId="272"/>
            <ac:spMk id="1068" creationId="{3CBA2520-0E4B-2A39-C06F-152BE378FFA7}"/>
          </ac:spMkLst>
        </pc:spChg>
        <pc:spChg chg="add">
          <ac:chgData name="Prakhar Jain" userId="bee16eca-c537-4bd8-947e-e5c3c907c019" providerId="ADAL" clId="{F4A419EF-839F-4824-837B-BCBB5EA3A0FD}" dt="2024-09-13T10:53:10.871" v="6209"/>
          <ac:spMkLst>
            <pc:docMk/>
            <pc:sldMk cId="1130881720" sldId="272"/>
            <ac:spMk id="1069" creationId="{B29788AD-36CF-0C2A-AB96-7E01C9EC592E}"/>
          </ac:spMkLst>
        </pc:spChg>
        <pc:spChg chg="add mod">
          <ac:chgData name="Prakhar Jain" userId="bee16eca-c537-4bd8-947e-e5c3c907c019" providerId="ADAL" clId="{F4A419EF-839F-4824-837B-BCBB5EA3A0FD}" dt="2024-09-13T13:18:00.693" v="7053" actId="255"/>
          <ac:spMkLst>
            <pc:docMk/>
            <pc:sldMk cId="1130881720" sldId="272"/>
            <ac:spMk id="1070" creationId="{5E1FA493-831E-C5C5-9B11-2D3E477AE87B}"/>
          </ac:spMkLst>
        </pc:spChg>
        <pc:spChg chg="add mod">
          <ac:chgData name="Prakhar Jain" userId="bee16eca-c537-4bd8-947e-e5c3c907c019" providerId="ADAL" clId="{F4A419EF-839F-4824-837B-BCBB5EA3A0FD}" dt="2024-09-13T13:18:00.693" v="7053" actId="255"/>
          <ac:spMkLst>
            <pc:docMk/>
            <pc:sldMk cId="1130881720" sldId="272"/>
            <ac:spMk id="1071" creationId="{2D916704-0E8E-5114-56C7-586675C294F6}"/>
          </ac:spMkLst>
        </pc:spChg>
        <pc:spChg chg="add">
          <ac:chgData name="Prakhar Jain" userId="bee16eca-c537-4bd8-947e-e5c3c907c019" providerId="ADAL" clId="{F4A419EF-839F-4824-837B-BCBB5EA3A0FD}" dt="2024-09-13T10:56:58.904" v="6238"/>
          <ac:spMkLst>
            <pc:docMk/>
            <pc:sldMk cId="1130881720" sldId="272"/>
            <ac:spMk id="1072" creationId="{6FE496E6-A57C-29BC-94A3-236D78F63A89}"/>
          </ac:spMkLst>
        </pc:spChg>
        <pc:spChg chg="add mod">
          <ac:chgData name="Prakhar Jain" userId="bee16eca-c537-4bd8-947e-e5c3c907c019" providerId="ADAL" clId="{F4A419EF-839F-4824-837B-BCBB5EA3A0FD}" dt="2024-09-13T12:25:16.031" v="6312"/>
          <ac:spMkLst>
            <pc:docMk/>
            <pc:sldMk cId="1130881720" sldId="272"/>
            <ac:spMk id="1074" creationId="{2034319E-1EFF-8F75-293C-C35FFF58C8B7}"/>
          </ac:spMkLst>
        </pc:spChg>
        <pc:spChg chg="add mod">
          <ac:chgData name="Prakhar Jain" userId="bee16eca-c537-4bd8-947e-e5c3c907c019" providerId="ADAL" clId="{F4A419EF-839F-4824-837B-BCBB5EA3A0FD}" dt="2024-09-13T12:25:25.865" v="6315"/>
          <ac:spMkLst>
            <pc:docMk/>
            <pc:sldMk cId="1130881720" sldId="272"/>
            <ac:spMk id="1075" creationId="{B4AB2E59-32C1-5D4D-21D1-B9ACA4C53BE3}"/>
          </ac:spMkLst>
        </pc:spChg>
        <pc:spChg chg="add mod">
          <ac:chgData name="Prakhar Jain" userId="bee16eca-c537-4bd8-947e-e5c3c907c019" providerId="ADAL" clId="{F4A419EF-839F-4824-837B-BCBB5EA3A0FD}" dt="2024-09-13T12:31:55.713" v="6352" actId="1076"/>
          <ac:spMkLst>
            <pc:docMk/>
            <pc:sldMk cId="1130881720" sldId="272"/>
            <ac:spMk id="1076" creationId="{9718C75A-6C2C-5FAA-ECA5-763D21BA2C02}"/>
          </ac:spMkLst>
        </pc:spChg>
        <pc:spChg chg="add mod">
          <ac:chgData name="Prakhar Jain" userId="bee16eca-c537-4bd8-947e-e5c3c907c019" providerId="ADAL" clId="{F4A419EF-839F-4824-837B-BCBB5EA3A0FD}" dt="2024-09-13T12:25:50.245" v="6323" actId="1076"/>
          <ac:spMkLst>
            <pc:docMk/>
            <pc:sldMk cId="1130881720" sldId="272"/>
            <ac:spMk id="1077" creationId="{8AB32FB3-69EB-23EC-83E1-BE3985D2CD18}"/>
          </ac:spMkLst>
        </pc:spChg>
        <pc:spChg chg="add mod">
          <ac:chgData name="Prakhar Jain" userId="bee16eca-c537-4bd8-947e-e5c3c907c019" providerId="ADAL" clId="{F4A419EF-839F-4824-837B-BCBB5EA3A0FD}" dt="2024-09-13T12:38:10.286" v="6499" actId="1076"/>
          <ac:spMkLst>
            <pc:docMk/>
            <pc:sldMk cId="1130881720" sldId="272"/>
            <ac:spMk id="1079" creationId="{9E59AA10-C686-07D7-65B5-537642A0B73F}"/>
          </ac:spMkLst>
        </pc:spChg>
        <pc:spChg chg="add mod">
          <ac:chgData name="Prakhar Jain" userId="bee16eca-c537-4bd8-947e-e5c3c907c019" providerId="ADAL" clId="{F4A419EF-839F-4824-837B-BCBB5EA3A0FD}" dt="2024-09-13T13:19:41.776" v="7078" actId="1076"/>
          <ac:spMkLst>
            <pc:docMk/>
            <pc:sldMk cId="1130881720" sldId="272"/>
            <ac:spMk id="1080" creationId="{1DFA8FF1-2A77-E1B5-D758-948AF9B9FDB6}"/>
          </ac:spMkLst>
        </pc:spChg>
        <pc:spChg chg="add del mod">
          <ac:chgData name="Prakhar Jain" userId="bee16eca-c537-4bd8-947e-e5c3c907c019" providerId="ADAL" clId="{F4A419EF-839F-4824-837B-BCBB5EA3A0FD}" dt="2024-09-13T12:55:52.652" v="6649" actId="478"/>
          <ac:spMkLst>
            <pc:docMk/>
            <pc:sldMk cId="1130881720" sldId="272"/>
            <ac:spMk id="1082" creationId="{EE6B0462-7761-BEB0-184A-9E61637F2DAC}"/>
          </ac:spMkLst>
        </pc:spChg>
        <pc:spChg chg="add mod">
          <ac:chgData name="Prakhar Jain" userId="bee16eca-c537-4bd8-947e-e5c3c907c019" providerId="ADAL" clId="{F4A419EF-839F-4824-837B-BCBB5EA3A0FD}" dt="2024-09-13T13:37:34.769" v="7238" actId="1076"/>
          <ac:spMkLst>
            <pc:docMk/>
            <pc:sldMk cId="1130881720" sldId="272"/>
            <ac:spMk id="1083" creationId="{65DA432A-B739-BC15-3BB0-63AB2D0BCF2D}"/>
          </ac:spMkLst>
        </pc:spChg>
        <pc:spChg chg="add mod">
          <ac:chgData name="Prakhar Jain" userId="bee16eca-c537-4bd8-947e-e5c3c907c019" providerId="ADAL" clId="{F4A419EF-839F-4824-837B-BCBB5EA3A0FD}" dt="2024-09-13T12:57:26.419" v="6662" actId="14100"/>
          <ac:spMkLst>
            <pc:docMk/>
            <pc:sldMk cId="1130881720" sldId="272"/>
            <ac:spMk id="1084" creationId="{8D2BC3EA-AD45-44C4-46F7-4FBF22F46063}"/>
          </ac:spMkLst>
        </pc:spChg>
        <pc:spChg chg="add mod">
          <ac:chgData name="Prakhar Jain" userId="bee16eca-c537-4bd8-947e-e5c3c907c019" providerId="ADAL" clId="{F4A419EF-839F-4824-837B-BCBB5EA3A0FD}" dt="2024-09-13T13:18:14.034" v="7056" actId="1076"/>
          <ac:spMkLst>
            <pc:docMk/>
            <pc:sldMk cId="1130881720" sldId="272"/>
            <ac:spMk id="2051" creationId="{D9ABE4BF-EEB9-E683-D18E-8AC7C0801B23}"/>
          </ac:spMkLst>
        </pc:spChg>
        <pc:spChg chg="add del mod">
          <ac:chgData name="Prakhar Jain" userId="bee16eca-c537-4bd8-947e-e5c3c907c019" providerId="ADAL" clId="{F4A419EF-839F-4824-837B-BCBB5EA3A0FD}" dt="2024-09-13T13:10:15.972" v="6812" actId="478"/>
          <ac:spMkLst>
            <pc:docMk/>
            <pc:sldMk cId="1130881720" sldId="272"/>
            <ac:spMk id="2053" creationId="{5AF7714E-9BB2-4FC6-6877-A94E20E4D786}"/>
          </ac:spMkLst>
        </pc:spChg>
        <pc:spChg chg="add del mod">
          <ac:chgData name="Prakhar Jain" userId="bee16eca-c537-4bd8-947e-e5c3c907c019" providerId="ADAL" clId="{F4A419EF-839F-4824-837B-BCBB5EA3A0FD}" dt="2024-09-13T13:10:24.202" v="6816" actId="478"/>
          <ac:spMkLst>
            <pc:docMk/>
            <pc:sldMk cId="1130881720" sldId="272"/>
            <ac:spMk id="2054" creationId="{0C414BD7-025B-C2E4-F806-9DE89193FC1B}"/>
          </ac:spMkLst>
        </pc:spChg>
        <pc:spChg chg="add del mod">
          <ac:chgData name="Prakhar Jain" userId="bee16eca-c537-4bd8-947e-e5c3c907c019" providerId="ADAL" clId="{F4A419EF-839F-4824-837B-BCBB5EA3A0FD}" dt="2024-09-13T13:10:33.332" v="6821" actId="478"/>
          <ac:spMkLst>
            <pc:docMk/>
            <pc:sldMk cId="1130881720" sldId="272"/>
            <ac:spMk id="2055" creationId="{EF621B09-B21E-4CF7-D3CF-7A0D53EA7752}"/>
          </ac:spMkLst>
        </pc:spChg>
        <pc:spChg chg="add del mod">
          <ac:chgData name="Prakhar Jain" userId="bee16eca-c537-4bd8-947e-e5c3c907c019" providerId="ADAL" clId="{F4A419EF-839F-4824-837B-BCBB5EA3A0FD}" dt="2024-09-13T13:10:35.145" v="6822" actId="478"/>
          <ac:spMkLst>
            <pc:docMk/>
            <pc:sldMk cId="1130881720" sldId="272"/>
            <ac:spMk id="2057" creationId="{81D06759-92CD-D272-597A-BA788155CA23}"/>
          </ac:spMkLst>
        </pc:spChg>
        <pc:spChg chg="add mod">
          <ac:chgData name="Prakhar Jain" userId="bee16eca-c537-4bd8-947e-e5c3c907c019" providerId="ADAL" clId="{F4A419EF-839F-4824-837B-BCBB5EA3A0FD}" dt="2024-09-13T13:18:27.868" v="7060" actId="1076"/>
          <ac:spMkLst>
            <pc:docMk/>
            <pc:sldMk cId="1130881720" sldId="272"/>
            <ac:spMk id="2065" creationId="{DAB4F9B5-D7D5-3646-84B6-EC8603F99372}"/>
          </ac:spMkLst>
        </pc:spChg>
        <pc:spChg chg="add mod">
          <ac:chgData name="Prakhar Jain" userId="bee16eca-c537-4bd8-947e-e5c3c907c019" providerId="ADAL" clId="{F4A419EF-839F-4824-837B-BCBB5EA3A0FD}" dt="2024-09-13T13:37:48.847" v="7239" actId="1038"/>
          <ac:spMkLst>
            <pc:docMk/>
            <pc:sldMk cId="1130881720" sldId="272"/>
            <ac:spMk id="2079" creationId="{4BA10E30-A2F1-59BE-A08C-8DD3587879CC}"/>
          </ac:spMkLst>
        </pc:spChg>
        <pc:spChg chg="add mod">
          <ac:chgData name="Prakhar Jain" userId="bee16eca-c537-4bd8-947e-e5c3c907c019" providerId="ADAL" clId="{F4A419EF-839F-4824-837B-BCBB5EA3A0FD}" dt="2024-09-13T13:41:23.746" v="7270" actId="122"/>
          <ac:spMkLst>
            <pc:docMk/>
            <pc:sldMk cId="1130881720" sldId="272"/>
            <ac:spMk id="2081" creationId="{55057C4D-78BF-225C-6CF6-C37F1C4BA917}"/>
          </ac:spMkLst>
        </pc:spChg>
        <pc:spChg chg="add mod">
          <ac:chgData name="Prakhar Jain" userId="bee16eca-c537-4bd8-947e-e5c3c907c019" providerId="ADAL" clId="{F4A419EF-839F-4824-837B-BCBB5EA3A0FD}" dt="2024-09-13T14:10:32.714" v="7915" actId="1076"/>
          <ac:spMkLst>
            <pc:docMk/>
            <pc:sldMk cId="1130881720" sldId="272"/>
            <ac:spMk id="2083" creationId="{3A0D76B8-B8D5-543F-87B5-7BE3A6E97806}"/>
          </ac:spMkLst>
        </pc:spChg>
        <pc:spChg chg="add mod">
          <ac:chgData name="Prakhar Jain" userId="bee16eca-c537-4bd8-947e-e5c3c907c019" providerId="ADAL" clId="{F4A419EF-839F-4824-837B-BCBB5EA3A0FD}" dt="2024-09-13T15:06:33.282" v="8974" actId="1038"/>
          <ac:spMkLst>
            <pc:docMk/>
            <pc:sldMk cId="1130881720" sldId="272"/>
            <ac:spMk id="2085" creationId="{80640C50-38A8-2A66-873D-6F723EB9C5A3}"/>
          </ac:spMkLst>
        </pc:spChg>
        <pc:spChg chg="add mod">
          <ac:chgData name="Prakhar Jain" userId="bee16eca-c537-4bd8-947e-e5c3c907c019" providerId="ADAL" clId="{F4A419EF-839F-4824-837B-BCBB5EA3A0FD}" dt="2024-09-13T13:44:29.504" v="7375"/>
          <ac:spMkLst>
            <pc:docMk/>
            <pc:sldMk cId="1130881720" sldId="272"/>
            <ac:spMk id="2087" creationId="{C257A0F9-240D-2A78-D522-3CEB6E85594F}"/>
          </ac:spMkLst>
        </pc:spChg>
        <pc:spChg chg="add mod">
          <ac:chgData name="Prakhar Jain" userId="bee16eca-c537-4bd8-947e-e5c3c907c019" providerId="ADAL" clId="{F4A419EF-839F-4824-837B-BCBB5EA3A0FD}" dt="2024-09-13T14:20:58.816" v="8197" actId="1076"/>
          <ac:spMkLst>
            <pc:docMk/>
            <pc:sldMk cId="1130881720" sldId="272"/>
            <ac:spMk id="2089" creationId="{E9CF4E69-D51B-1951-A5B0-5DB3FF143802}"/>
          </ac:spMkLst>
        </pc:spChg>
        <pc:spChg chg="add mod">
          <ac:chgData name="Prakhar Jain" userId="bee16eca-c537-4bd8-947e-e5c3c907c019" providerId="ADAL" clId="{F4A419EF-839F-4824-837B-BCBB5EA3A0FD}" dt="2024-09-13T14:19:28.311" v="8190" actId="1038"/>
          <ac:spMkLst>
            <pc:docMk/>
            <pc:sldMk cId="1130881720" sldId="272"/>
            <ac:spMk id="2091" creationId="{6817FD94-B6BD-2BEC-963E-662FCAD84CC3}"/>
          </ac:spMkLst>
        </pc:spChg>
        <pc:spChg chg="add mod">
          <ac:chgData name="Prakhar Jain" userId="bee16eca-c537-4bd8-947e-e5c3c907c019" providerId="ADAL" clId="{F4A419EF-839F-4824-837B-BCBB5EA3A0FD}" dt="2024-09-13T14:19:25.499" v="8186" actId="1037"/>
          <ac:spMkLst>
            <pc:docMk/>
            <pc:sldMk cId="1130881720" sldId="272"/>
            <ac:spMk id="2092" creationId="{B379833C-4988-21D9-5EF1-BEE037734570}"/>
          </ac:spMkLst>
        </pc:spChg>
        <pc:spChg chg="add mod">
          <ac:chgData name="Prakhar Jain" userId="bee16eca-c537-4bd8-947e-e5c3c907c019" providerId="ADAL" clId="{F4A419EF-839F-4824-837B-BCBB5EA3A0FD}" dt="2024-09-13T14:19:42.730" v="8193" actId="113"/>
          <ac:spMkLst>
            <pc:docMk/>
            <pc:sldMk cId="1130881720" sldId="272"/>
            <ac:spMk id="2093" creationId="{7F91B87B-B104-5685-B08A-C2B921804121}"/>
          </ac:spMkLst>
        </pc:spChg>
        <pc:spChg chg="add del mod">
          <ac:chgData name="Prakhar Jain" userId="bee16eca-c537-4bd8-947e-e5c3c907c019" providerId="ADAL" clId="{F4A419EF-839F-4824-837B-BCBB5EA3A0FD}" dt="2024-09-13T14:09:39.995" v="7907" actId="478"/>
          <ac:spMkLst>
            <pc:docMk/>
            <pc:sldMk cId="1130881720" sldId="272"/>
            <ac:spMk id="2094" creationId="{39F36046-1079-A3AE-83B2-33264F080EA4}"/>
          </ac:spMkLst>
        </pc:spChg>
        <pc:spChg chg="add mod">
          <ac:chgData name="Prakhar Jain" userId="bee16eca-c537-4bd8-947e-e5c3c907c019" providerId="ADAL" clId="{F4A419EF-839F-4824-837B-BCBB5EA3A0FD}" dt="2024-09-13T14:24:14.714" v="8343" actId="113"/>
          <ac:spMkLst>
            <pc:docMk/>
            <pc:sldMk cId="1130881720" sldId="272"/>
            <ac:spMk id="2095" creationId="{06D84B1D-E6DA-814E-64AB-CB30BB98A801}"/>
          </ac:spMkLst>
        </pc:spChg>
        <pc:spChg chg="add mod">
          <ac:chgData name="Prakhar Jain" userId="bee16eca-c537-4bd8-947e-e5c3c907c019" providerId="ADAL" clId="{F4A419EF-839F-4824-837B-BCBB5EA3A0FD}" dt="2024-09-13T15:06:33.282" v="8974" actId="1038"/>
          <ac:spMkLst>
            <pc:docMk/>
            <pc:sldMk cId="1130881720" sldId="272"/>
            <ac:spMk id="2103" creationId="{C1925858-653C-0AF5-1FB3-A0A083A7BF1A}"/>
          </ac:spMkLst>
        </pc:spChg>
        <pc:spChg chg="add mod">
          <ac:chgData name="Prakhar Jain" userId="bee16eca-c537-4bd8-947e-e5c3c907c019" providerId="ADAL" clId="{F4A419EF-839F-4824-837B-BCBB5EA3A0FD}" dt="2024-09-13T15:06:33.282" v="8974" actId="1038"/>
          <ac:spMkLst>
            <pc:docMk/>
            <pc:sldMk cId="1130881720" sldId="272"/>
            <ac:spMk id="2104" creationId="{6850A610-483A-D57E-EA29-D2FFF0698EA7}"/>
          </ac:spMkLst>
        </pc:spChg>
        <pc:spChg chg="add mod">
          <ac:chgData name="Prakhar Jain" userId="bee16eca-c537-4bd8-947e-e5c3c907c019" providerId="ADAL" clId="{F4A419EF-839F-4824-837B-BCBB5EA3A0FD}" dt="2024-09-13T15:06:33.282" v="8974" actId="1038"/>
          <ac:spMkLst>
            <pc:docMk/>
            <pc:sldMk cId="1130881720" sldId="272"/>
            <ac:spMk id="2105" creationId="{0A328760-543D-8A79-BEF3-40ED87813849}"/>
          </ac:spMkLst>
        </pc:spChg>
        <pc:spChg chg="add mod">
          <ac:chgData name="Prakhar Jain" userId="bee16eca-c537-4bd8-947e-e5c3c907c019" providerId="ADAL" clId="{F4A419EF-839F-4824-837B-BCBB5EA3A0FD}" dt="2024-09-13T15:06:33.282" v="8974" actId="1038"/>
          <ac:spMkLst>
            <pc:docMk/>
            <pc:sldMk cId="1130881720" sldId="272"/>
            <ac:spMk id="2106" creationId="{62C2FD79-5F71-5CDE-5D99-049CBD42F8A1}"/>
          </ac:spMkLst>
        </pc:spChg>
        <pc:spChg chg="add mod">
          <ac:chgData name="Prakhar Jain" userId="bee16eca-c537-4bd8-947e-e5c3c907c019" providerId="ADAL" clId="{F4A419EF-839F-4824-837B-BCBB5EA3A0FD}" dt="2024-09-13T14:58:50.039" v="8880" actId="20577"/>
          <ac:spMkLst>
            <pc:docMk/>
            <pc:sldMk cId="1130881720" sldId="272"/>
            <ac:spMk id="2107" creationId="{474EF116-FB42-3401-DB51-7593FC3C4394}"/>
          </ac:spMkLst>
        </pc:spChg>
        <pc:spChg chg="add mod">
          <ac:chgData name="Prakhar Jain" userId="bee16eca-c537-4bd8-947e-e5c3c907c019" providerId="ADAL" clId="{F4A419EF-839F-4824-837B-BCBB5EA3A0FD}" dt="2024-09-13T14:59:30.419" v="8889" actId="113"/>
          <ac:spMkLst>
            <pc:docMk/>
            <pc:sldMk cId="1130881720" sldId="272"/>
            <ac:spMk id="2108" creationId="{E087C5B5-3D3B-1667-E7F1-D307E5701B68}"/>
          </ac:spMkLst>
        </pc:spChg>
        <pc:spChg chg="add mod">
          <ac:chgData name="Prakhar Jain" userId="bee16eca-c537-4bd8-947e-e5c3c907c019" providerId="ADAL" clId="{F4A419EF-839F-4824-837B-BCBB5EA3A0FD}" dt="2024-09-13T14:59:56.256" v="8896" actId="113"/>
          <ac:spMkLst>
            <pc:docMk/>
            <pc:sldMk cId="1130881720" sldId="272"/>
            <ac:spMk id="2109" creationId="{55A1BE97-2AF4-E386-0B59-1C90E890BF1D}"/>
          </ac:spMkLst>
        </pc:spChg>
        <pc:spChg chg="add mod">
          <ac:chgData name="Prakhar Jain" userId="bee16eca-c537-4bd8-947e-e5c3c907c019" providerId="ADAL" clId="{F4A419EF-839F-4824-837B-BCBB5EA3A0FD}" dt="2024-09-13T15:00:36.422" v="8924" actId="20577"/>
          <ac:spMkLst>
            <pc:docMk/>
            <pc:sldMk cId="1130881720" sldId="272"/>
            <ac:spMk id="2110" creationId="{46306AC3-317B-FBCE-4FDF-98BEDADE0790}"/>
          </ac:spMkLst>
        </pc:spChg>
        <pc:spChg chg="add mod ord">
          <ac:chgData name="Prakhar Jain" userId="bee16eca-c537-4bd8-947e-e5c3c907c019" providerId="ADAL" clId="{F4A419EF-839F-4824-837B-BCBB5EA3A0FD}" dt="2024-09-13T15:06:23.448" v="8963" actId="14100"/>
          <ac:spMkLst>
            <pc:docMk/>
            <pc:sldMk cId="1130881720" sldId="272"/>
            <ac:spMk id="2120" creationId="{638576CF-0BE2-5E10-D6E1-901EFF0B79C6}"/>
          </ac:spMkLst>
        </pc:spChg>
        <pc:spChg chg="add mod ord">
          <ac:chgData name="Prakhar Jain" userId="bee16eca-c537-4bd8-947e-e5c3c907c019" providerId="ADAL" clId="{F4A419EF-839F-4824-837B-BCBB5EA3A0FD}" dt="2024-09-13T14:52:10.418" v="8480" actId="167"/>
          <ac:spMkLst>
            <pc:docMk/>
            <pc:sldMk cId="1130881720" sldId="272"/>
            <ac:spMk id="2121" creationId="{AF45A083-58A6-648E-389D-2C943B4205DB}"/>
          </ac:spMkLst>
        </pc:spChg>
        <pc:grpChg chg="del">
          <ac:chgData name="Prakhar Jain" userId="bee16eca-c537-4bd8-947e-e5c3c907c019" providerId="ADAL" clId="{F4A419EF-839F-4824-837B-BCBB5EA3A0FD}" dt="2024-09-10T17:47:18.341" v="12" actId="478"/>
          <ac:grpSpMkLst>
            <pc:docMk/>
            <pc:sldMk cId="1130881720" sldId="272"/>
            <ac:grpSpMk id="86" creationId="{224CF7D3-67EE-499B-E4CD-F74E644D4047}"/>
          </ac:grpSpMkLst>
        </pc:grpChg>
        <pc:grpChg chg="del">
          <ac:chgData name="Prakhar Jain" userId="bee16eca-c537-4bd8-947e-e5c3c907c019" providerId="ADAL" clId="{F4A419EF-839F-4824-837B-BCBB5EA3A0FD}" dt="2024-09-10T17:47:18.341" v="12" actId="478"/>
          <ac:grpSpMkLst>
            <pc:docMk/>
            <pc:sldMk cId="1130881720" sldId="272"/>
            <ac:grpSpMk id="116" creationId="{F6D237EC-956A-39FE-AA85-518AF9865AA5}"/>
          </ac:grpSpMkLst>
        </pc:grpChg>
        <pc:grpChg chg="add del mod">
          <ac:chgData name="Prakhar Jain" userId="bee16eca-c537-4bd8-947e-e5c3c907c019" providerId="ADAL" clId="{F4A419EF-839F-4824-837B-BCBB5EA3A0FD}" dt="2024-09-13T08:38:19.064" v="5510" actId="478"/>
          <ac:grpSpMkLst>
            <pc:docMk/>
            <pc:sldMk cId="1130881720" sldId="272"/>
            <ac:grpSpMk id="1040" creationId="{9D7723CF-B9D6-59F6-2A49-0FDF9BBF87E2}"/>
          </ac:grpSpMkLst>
        </pc:grpChg>
        <pc:grpChg chg="add mod">
          <ac:chgData name="Prakhar Jain" userId="bee16eca-c537-4bd8-947e-e5c3c907c019" providerId="ADAL" clId="{F4A419EF-839F-4824-837B-BCBB5EA3A0FD}" dt="2024-09-13T14:04:21.449" v="7906" actId="14100"/>
          <ac:grpSpMkLst>
            <pc:docMk/>
            <pc:sldMk cId="1130881720" sldId="272"/>
            <ac:grpSpMk id="1081" creationId="{2E76C835-8977-5C97-99C0-D9454D22C710}"/>
          </ac:grpSpMkLst>
        </pc:grpChg>
        <pc:grpChg chg="add del mod">
          <ac:chgData name="Prakhar Jain" userId="bee16eca-c537-4bd8-947e-e5c3c907c019" providerId="ADAL" clId="{F4A419EF-839F-4824-837B-BCBB5EA3A0FD}" dt="2024-09-13T13:31:50.278" v="7218" actId="478"/>
          <ac:grpSpMkLst>
            <pc:docMk/>
            <pc:sldMk cId="1130881720" sldId="272"/>
            <ac:grpSpMk id="2050" creationId="{74EB263C-5B53-628F-E0C0-679E9D4EE9A4}"/>
          </ac:grpSpMkLst>
        </pc:grpChg>
        <pc:grpChg chg="add del mod">
          <ac:chgData name="Prakhar Jain" userId="bee16eca-c537-4bd8-947e-e5c3c907c019" providerId="ADAL" clId="{F4A419EF-839F-4824-837B-BCBB5EA3A0FD}" dt="2024-09-13T13:12:55.231" v="6856" actId="478"/>
          <ac:grpSpMkLst>
            <pc:docMk/>
            <pc:sldMk cId="1130881720" sldId="272"/>
            <ac:grpSpMk id="2059" creationId="{A1ADCB64-9022-5391-6B2E-389D86D5DFC9}"/>
          </ac:grpSpMkLst>
        </pc:grpChg>
        <pc:grpChg chg="add del mod">
          <ac:chgData name="Prakhar Jain" userId="bee16eca-c537-4bd8-947e-e5c3c907c019" providerId="ADAL" clId="{F4A419EF-839F-4824-837B-BCBB5EA3A0FD}" dt="2024-09-13T13:13:35.997" v="6866" actId="478"/>
          <ac:grpSpMkLst>
            <pc:docMk/>
            <pc:sldMk cId="1130881720" sldId="272"/>
            <ac:grpSpMk id="2067" creationId="{BB92F5E8-F876-D948-1360-98D06D95D432}"/>
          </ac:grpSpMkLst>
        </pc:grpChg>
        <pc:graphicFrameChg chg="del">
          <ac:chgData name="Prakhar Jain" userId="bee16eca-c537-4bd8-947e-e5c3c907c019" providerId="ADAL" clId="{F4A419EF-839F-4824-837B-BCBB5EA3A0FD}" dt="2024-09-10T17:47:18.341" v="12" actId="478"/>
          <ac:graphicFrameMkLst>
            <pc:docMk/>
            <pc:sldMk cId="1130881720" sldId="272"/>
            <ac:graphicFrameMk id="29" creationId="{48A8F14E-BC5F-3C49-C3BC-10A6F8206C89}"/>
          </ac:graphicFrameMkLst>
        </pc:graphicFrameChg>
        <pc:picChg chg="add mo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20" creationId="{DEEC5771-B477-2B6E-535A-8A33DD002897}"/>
          </ac:picMkLst>
        </pc:picChg>
        <pc:picChg chg="add mod modCrop">
          <ac:chgData name="Prakhar Jain" userId="bee16eca-c537-4bd8-947e-e5c3c907c019" providerId="ADAL" clId="{F4A419EF-839F-4824-837B-BCBB5EA3A0FD}" dt="2024-09-13T08:32:03.088" v="5506"/>
          <ac:picMkLst>
            <pc:docMk/>
            <pc:sldMk cId="1130881720" sldId="272"/>
            <ac:picMk id="25" creationId="{0A180272-14C5-7F19-08BF-C49DC293F826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38" creationId="{D2D8B478-C05C-B57A-7527-D2A6B7F1D528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56" creationId="{230920E0-737B-8BE7-F2AD-75D8419C6DB1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58" creationId="{D5AA69C5-4EDD-ACAF-B5CE-1202A855FE46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65" creationId="{8E04C888-40CB-D940-3F86-9EC13D718F9A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66" creationId="{BF1A3F05-AAD6-2B79-E842-ED93F2712C43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67" creationId="{FD26BF2E-2A79-A704-2778-F4511B114FF7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68" creationId="{9537F07E-4AB5-4CF4-E47D-EBD0E315C7AD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81" creationId="{0FE81078-5C10-AFCA-CC28-3245078A7D31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85" creationId="{D9423181-0FF4-A074-44A9-C033152EAB0F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87" creationId="{8EAB2699-505C-D5C3-B608-CC093CECA5C7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88" creationId="{D370E355-A2DF-0CBF-D3E7-E83A6216AD5E}"/>
          </ac:picMkLst>
        </pc:picChg>
        <pc:picChg chg="add mo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89" creationId="{A60F9F48-55B7-6103-758B-9C8F2F34096E}"/>
          </ac:picMkLst>
        </pc:picChg>
        <pc:picChg chg="add mod">
          <ac:chgData name="Prakhar Jain" userId="bee16eca-c537-4bd8-947e-e5c3c907c019" providerId="ADAL" clId="{F4A419EF-839F-4824-837B-BCBB5EA3A0FD}" dt="2024-09-13T08:19:00.398" v="5313"/>
          <ac:picMkLst>
            <pc:docMk/>
            <pc:sldMk cId="1130881720" sldId="272"/>
            <ac:picMk id="90" creationId="{5E2588CC-DE46-5234-D0A7-4DD06E987E4C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92" creationId="{22CAF461-183D-7CA3-BA36-B1A6CAC9FD29}"/>
          </ac:picMkLst>
        </pc:picChg>
        <pc:picChg chg="add mo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93" creationId="{18AD4ACC-04DF-BD18-6C0D-43166148E9C7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94" creationId="{E606E24B-DB6A-0C79-104D-0AA3FA9DD244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96" creationId="{E3AACC2F-03F4-6C87-7BB6-84C08A3C0FC7}"/>
          </ac:picMkLst>
        </pc:picChg>
        <pc:picChg chg="add mo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97" creationId="{4DC3515A-341C-EA72-35E5-71DE49554163}"/>
          </ac:picMkLst>
        </pc:picChg>
        <pc:picChg chg="add mo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118" creationId="{3EAD5742-FEBD-F3C7-D89F-7BBFB1898C28}"/>
          </ac:picMkLst>
        </pc:picChg>
        <pc:picChg chg="add mo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120" creationId="{2EB438D2-3B3F-19DC-C8E8-4B0AB36ED1DD}"/>
          </ac:picMkLst>
        </pc:picChg>
        <pc:picChg chg="add del mod">
          <ac:chgData name="Prakhar Jain" userId="bee16eca-c537-4bd8-947e-e5c3c907c019" providerId="ADAL" clId="{F4A419EF-839F-4824-837B-BCBB5EA3A0FD}" dt="2024-09-13T08:21:00.288" v="5329" actId="478"/>
          <ac:picMkLst>
            <pc:docMk/>
            <pc:sldMk cId="1130881720" sldId="272"/>
            <ac:picMk id="122" creationId="{F5AF79BF-74D3-1F84-AB6C-4DCB9C300A6A}"/>
          </ac:picMkLst>
        </pc:picChg>
        <pc:picChg chg="add mo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124" creationId="{44F645AA-1F43-A996-1D1C-17827AE8B056}"/>
          </ac:picMkLst>
        </pc:picChg>
        <pc:picChg chg="add mo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126" creationId="{5125487F-BFEE-D231-62CC-513F4D83B723}"/>
          </ac:picMkLst>
        </pc:picChg>
        <pc:picChg chg="add mo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1024" creationId="{26B7118D-999B-1269-B4BA-17A4EC429D13}"/>
          </ac:picMkLst>
        </pc:picChg>
        <pc:picChg chg="add mod">
          <ac:chgData name="Prakhar Jain" userId="bee16eca-c537-4bd8-947e-e5c3c907c019" providerId="ADAL" clId="{F4A419EF-839F-4824-837B-BCBB5EA3A0FD}" dt="2024-09-13T15:05:39.397" v="8962" actId="1076"/>
          <ac:picMkLst>
            <pc:docMk/>
            <pc:sldMk cId="1130881720" sldId="272"/>
            <ac:picMk id="1026" creationId="{60FFAD06-8C0E-6AA4-334A-2A82ECB14960}"/>
          </ac:picMkLst>
        </pc:picChg>
        <pc:picChg chg="add mo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1026" creationId="{C027DD40-AB4A-E7B7-231E-91E23E1D0D75}"/>
          </ac:picMkLst>
        </pc:picChg>
        <pc:picChg chg="add mod">
          <ac:chgData name="Prakhar Jain" userId="bee16eca-c537-4bd8-947e-e5c3c907c019" providerId="ADAL" clId="{F4A419EF-839F-4824-837B-BCBB5EA3A0FD}" dt="2024-09-13T15:05:39.397" v="8962" actId="1076"/>
          <ac:picMkLst>
            <pc:docMk/>
            <pc:sldMk cId="1130881720" sldId="272"/>
            <ac:picMk id="1028" creationId="{3D70689F-BC6D-8E1E-8347-0FB6A9075B22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1028" creationId="{88AA9CFF-5A37-5F32-267E-C9075EFD0428}"/>
          </ac:picMkLst>
        </pc:picChg>
        <pc:picChg chg="add mod or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1029" creationId="{55A474E2-884C-4935-CA06-548275BEEA25}"/>
          </ac:picMkLst>
        </pc:picChg>
        <pc:picChg chg="add mod">
          <ac:chgData name="Prakhar Jain" userId="bee16eca-c537-4bd8-947e-e5c3c907c019" providerId="ADAL" clId="{F4A419EF-839F-4824-837B-BCBB5EA3A0FD}" dt="2024-09-13T15:05:39.397" v="8962" actId="1076"/>
          <ac:picMkLst>
            <pc:docMk/>
            <pc:sldMk cId="1130881720" sldId="272"/>
            <ac:picMk id="1030" creationId="{3856194E-29DC-F4E2-BCBE-966AA50CE604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1030" creationId="{D0A506FE-3427-EFA2-95D2-49FA92D2CDBF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1032" creationId="{6190316F-6881-010D-918F-9364B2EDC168}"/>
          </ac:picMkLst>
        </pc:picChg>
        <pc:picChg chg="add mod">
          <ac:chgData name="Prakhar Jain" userId="bee16eca-c537-4bd8-947e-e5c3c907c019" providerId="ADAL" clId="{F4A419EF-839F-4824-837B-BCBB5EA3A0FD}" dt="2024-09-13T15:05:39.397" v="8962" actId="1076"/>
          <ac:picMkLst>
            <pc:docMk/>
            <pc:sldMk cId="1130881720" sldId="272"/>
            <ac:picMk id="1032" creationId="{F10948AE-B96A-C8DE-F320-C0EF67EC7DDE}"/>
          </ac:picMkLst>
        </pc:picChg>
        <pc:picChg chg="add mod modCrop">
          <ac:chgData name="Prakhar Jain" userId="bee16eca-c537-4bd8-947e-e5c3c907c019" providerId="ADAL" clId="{F4A419EF-839F-4824-837B-BCBB5EA3A0FD}" dt="2024-09-13T08:30:41.572" v="5491" actId="2085"/>
          <ac:picMkLst>
            <pc:docMk/>
            <pc:sldMk cId="1130881720" sldId="272"/>
            <ac:picMk id="1033" creationId="{F3D83B2F-3D85-F3C9-86AE-A73F49049B15}"/>
          </ac:picMkLst>
        </pc:picChg>
        <pc:picChg chg="del">
          <ac:chgData name="Prakhar Jain" userId="bee16eca-c537-4bd8-947e-e5c3c907c019" providerId="ADAL" clId="{F4A419EF-839F-4824-837B-BCBB5EA3A0FD}" dt="2024-09-10T17:47:25.250" v="14" actId="478"/>
          <ac:picMkLst>
            <pc:docMk/>
            <pc:sldMk cId="1130881720" sldId="272"/>
            <ac:picMk id="1034" creationId="{9DB45C48-4A84-94A1-9A63-0B9D5B2BDF17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1036" creationId="{A1CFE1FD-0CC0-D3DA-CBD3-20C85047F3BA}"/>
          </ac:picMkLst>
        </pc:picChg>
        <pc:picChg chg="add mod modCrop">
          <ac:chgData name="Prakhar Jain" userId="bee16eca-c537-4bd8-947e-e5c3c907c019" providerId="ADAL" clId="{F4A419EF-839F-4824-837B-BCBB5EA3A0FD}" dt="2024-09-13T08:32:10.231" v="5507"/>
          <ac:picMkLst>
            <pc:docMk/>
            <pc:sldMk cId="1130881720" sldId="272"/>
            <ac:picMk id="1037" creationId="{5FAF0DDD-A150-C593-2D3B-1F8EF6C00C45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1038" creationId="{D9B076AE-DF5E-DF87-9214-939E190AE590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1042" creationId="{B30864B1-1306-65A5-9E9A-1C0E807C36C6}"/>
          </ac:picMkLst>
        </pc:picChg>
        <pc:picChg chg="add del mod">
          <ac:chgData name="Prakhar Jain" userId="bee16eca-c537-4bd8-947e-e5c3c907c019" providerId="ADAL" clId="{F4A419EF-839F-4824-837B-BCBB5EA3A0FD}" dt="2024-09-13T08:38:20.502" v="5511" actId="478"/>
          <ac:picMkLst>
            <pc:docMk/>
            <pc:sldMk cId="1130881720" sldId="272"/>
            <ac:picMk id="1043" creationId="{7437B10A-A632-E631-2AC0-9B4BF57639DD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1044" creationId="{EAA6E3D5-6C13-A024-CD1C-0AF8A6DBC29D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1048" creationId="{6AC2B70F-C1AC-1973-121B-BF9BFF5FDB6F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1050" creationId="{1D23F936-668D-D05B-D28D-6C34FF5E61EF}"/>
          </ac:picMkLst>
        </pc:picChg>
        <pc:picChg chg="add del mod modCrop">
          <ac:chgData name="Prakhar Jain" userId="bee16eca-c537-4bd8-947e-e5c3c907c019" providerId="ADAL" clId="{F4A419EF-839F-4824-837B-BCBB5EA3A0FD}" dt="2024-09-13T13:26:08.154" v="7100" actId="478"/>
          <ac:picMkLst>
            <pc:docMk/>
            <pc:sldMk cId="1130881720" sldId="272"/>
            <ac:picMk id="1058" creationId="{45A483B5-8467-61D3-4385-79243E0EA5D6}"/>
          </ac:picMkLst>
        </pc:picChg>
        <pc:picChg chg="add del mod">
          <ac:chgData name="Prakhar Jain" userId="bee16eca-c537-4bd8-947e-e5c3c907c019" providerId="ADAL" clId="{F4A419EF-839F-4824-837B-BCBB5EA3A0FD}" dt="2024-09-13T10:57:08.977" v="6242" actId="478"/>
          <ac:picMkLst>
            <pc:docMk/>
            <pc:sldMk cId="1130881720" sldId="272"/>
            <ac:picMk id="1073" creationId="{795961DB-BDAB-D323-2325-8E2EBA5931AA}"/>
          </ac:picMkLst>
        </pc:picChg>
        <pc:picChg chg="add mod">
          <ac:chgData name="Prakhar Jain" userId="bee16eca-c537-4bd8-947e-e5c3c907c019" providerId="ADAL" clId="{F4A419EF-839F-4824-837B-BCBB5EA3A0FD}" dt="2024-09-13T12:27:17.028" v="6340" actId="1076"/>
          <ac:picMkLst>
            <pc:docMk/>
            <pc:sldMk cId="1130881720" sldId="272"/>
            <ac:picMk id="1078" creationId="{8DD73D05-26C3-F8CA-2C98-B13182DE64DC}"/>
          </ac:picMkLst>
        </pc:picChg>
        <pc:picChg chg="add del mod">
          <ac:chgData name="Prakhar Jain" userId="bee16eca-c537-4bd8-947e-e5c3c907c019" providerId="ADAL" clId="{F4A419EF-839F-4824-837B-BCBB5EA3A0FD}" dt="2024-09-13T13:04:25.933" v="6681" actId="478"/>
          <ac:picMkLst>
            <pc:docMk/>
            <pc:sldMk cId="1130881720" sldId="272"/>
            <ac:picMk id="1086" creationId="{991FB691-2ADB-A74D-640E-BC62B9933883}"/>
          </ac:picMkLst>
        </pc:picChg>
        <pc:picChg chg="add mod">
          <ac:chgData name="Prakhar Jain" userId="bee16eca-c537-4bd8-947e-e5c3c907c019" providerId="ADAL" clId="{F4A419EF-839F-4824-837B-BCBB5EA3A0FD}" dt="2024-09-13T13:13:18.296" v="6863" actId="208"/>
          <ac:picMkLst>
            <pc:docMk/>
            <pc:sldMk cId="1130881720" sldId="272"/>
            <ac:picMk id="2048" creationId="{8474A982-F111-9E7E-33DA-8D8D49967A81}"/>
          </ac:picMkLst>
        </pc:picChg>
        <pc:picChg chg="add del mod modCrop">
          <ac:chgData name="Prakhar Jain" userId="bee16eca-c537-4bd8-947e-e5c3c907c019" providerId="ADAL" clId="{F4A419EF-839F-4824-837B-BCBB5EA3A0FD}" dt="2024-09-13T13:13:18.296" v="6863" actId="208"/>
          <ac:picMkLst>
            <pc:docMk/>
            <pc:sldMk cId="1130881720" sldId="272"/>
            <ac:picMk id="2049" creationId="{6B11EFFE-165C-E248-345D-90851DB28537}"/>
          </ac:picMkLst>
        </pc:picChg>
        <pc:picChg chg="add del mod">
          <ac:chgData name="Prakhar Jain" userId="bee16eca-c537-4bd8-947e-e5c3c907c019" providerId="ADAL" clId="{F4A419EF-839F-4824-837B-BCBB5EA3A0FD}" dt="2024-09-13T10:56:33.769" v="6237" actId="478"/>
          <ac:picMkLst>
            <pc:docMk/>
            <pc:sldMk cId="1130881720" sldId="272"/>
            <ac:picMk id="2052" creationId="{D874A52B-0B99-5956-1DBD-4CAF7F190D5B}"/>
          </ac:picMkLst>
        </pc:picChg>
        <pc:picChg chg="add mod">
          <ac:chgData name="Prakhar Jain" userId="bee16eca-c537-4bd8-947e-e5c3c907c019" providerId="ADAL" clId="{F4A419EF-839F-4824-837B-BCBB5EA3A0FD}" dt="2024-09-13T13:30:54.249" v="7213" actId="1076"/>
          <ac:picMkLst>
            <pc:docMk/>
            <pc:sldMk cId="1130881720" sldId="272"/>
            <ac:picMk id="2056" creationId="{5C7FA1BF-4F77-D4CE-35C6-2D1EAEA77305}"/>
          </ac:picMkLst>
        </pc:picChg>
        <pc:picChg chg="add del mod">
          <ac:chgData name="Prakhar Jain" userId="bee16eca-c537-4bd8-947e-e5c3c907c019" providerId="ADAL" clId="{F4A419EF-839F-4824-837B-BCBB5EA3A0FD}" dt="2024-09-13T13:30:39.738" v="7212" actId="478"/>
          <ac:picMkLst>
            <pc:docMk/>
            <pc:sldMk cId="1130881720" sldId="272"/>
            <ac:picMk id="2058" creationId="{96351F64-E883-670A-63CF-9164052BFA73}"/>
          </ac:picMkLst>
        </pc:picChg>
        <pc:picChg chg="add del mod">
          <ac:chgData name="Prakhar Jain" userId="bee16eca-c537-4bd8-947e-e5c3c907c019" providerId="ADAL" clId="{F4A419EF-839F-4824-837B-BCBB5EA3A0FD}" dt="2024-09-13T11:06:49.600" v="6293" actId="478"/>
          <ac:picMkLst>
            <pc:docMk/>
            <pc:sldMk cId="1130881720" sldId="272"/>
            <ac:picMk id="2060" creationId="{4CF9F515-4650-8F2D-55F4-187DCFAE3693}"/>
          </ac:picMkLst>
        </pc:picChg>
        <pc:picChg chg="mod">
          <ac:chgData name="Prakhar Jain" userId="bee16eca-c537-4bd8-947e-e5c3c907c019" providerId="ADAL" clId="{F4A419EF-839F-4824-837B-BCBB5EA3A0FD}" dt="2024-09-13T13:12:34.959" v="6852"/>
          <ac:picMkLst>
            <pc:docMk/>
            <pc:sldMk cId="1130881720" sldId="272"/>
            <ac:picMk id="2061" creationId="{BB757709-45EE-BF49-591F-F96A1CC4B6AA}"/>
          </ac:picMkLst>
        </pc:picChg>
        <pc:picChg chg="add mod">
          <ac:chgData name="Prakhar Jain" userId="bee16eca-c537-4bd8-947e-e5c3c907c019" providerId="ADAL" clId="{F4A419EF-839F-4824-837B-BCBB5EA3A0FD}" dt="2024-09-13T12:31:46.284" v="6350" actId="1076"/>
          <ac:picMkLst>
            <pc:docMk/>
            <pc:sldMk cId="1130881720" sldId="272"/>
            <ac:picMk id="2062" creationId="{C3F53DD0-0725-DF08-4E60-6F4D3A79DDC7}"/>
          </ac:picMkLst>
        </pc:picChg>
        <pc:picChg chg="mod">
          <ac:chgData name="Prakhar Jain" userId="bee16eca-c537-4bd8-947e-e5c3c907c019" providerId="ADAL" clId="{F4A419EF-839F-4824-837B-BCBB5EA3A0FD}" dt="2024-09-13T13:12:34.959" v="6852"/>
          <ac:picMkLst>
            <pc:docMk/>
            <pc:sldMk cId="1130881720" sldId="272"/>
            <ac:picMk id="2063" creationId="{3F468FA3-B455-3625-78B7-17F00542ECBD}"/>
          </ac:picMkLst>
        </pc:picChg>
        <pc:picChg chg="add mod">
          <ac:chgData name="Prakhar Jain" userId="bee16eca-c537-4bd8-947e-e5c3c907c019" providerId="ADAL" clId="{F4A419EF-839F-4824-837B-BCBB5EA3A0FD}" dt="2024-09-13T12:31:46.284" v="6350" actId="1076"/>
          <ac:picMkLst>
            <pc:docMk/>
            <pc:sldMk cId="1130881720" sldId="272"/>
            <ac:picMk id="2064" creationId="{3575E358-4D17-4F7B-06D5-42B89F8D979D}"/>
          </ac:picMkLst>
        </pc:picChg>
        <pc:picChg chg="del">
          <ac:chgData name="Prakhar Jain" userId="bee16eca-c537-4bd8-947e-e5c3c907c019" providerId="ADAL" clId="{F4A419EF-839F-4824-837B-BCBB5EA3A0FD}" dt="2024-09-10T17:47:18.341" v="12" actId="478"/>
          <ac:picMkLst>
            <pc:docMk/>
            <pc:sldMk cId="1130881720" sldId="272"/>
            <ac:picMk id="2066" creationId="{4C392AE7-0D52-FD66-31A1-F578B0554CA7}"/>
          </ac:picMkLst>
        </pc:picChg>
        <pc:picChg chg="add mod">
          <ac:chgData name="Prakhar Jain" userId="bee16eca-c537-4bd8-947e-e5c3c907c019" providerId="ADAL" clId="{F4A419EF-839F-4824-837B-BCBB5EA3A0FD}" dt="2024-09-13T12:29:44.580" v="6345" actId="1076"/>
          <ac:picMkLst>
            <pc:docMk/>
            <pc:sldMk cId="1130881720" sldId="272"/>
            <ac:picMk id="2068" creationId="{1AA9019F-8FD3-B7E5-C710-B9039F21E631}"/>
          </ac:picMkLst>
        </pc:picChg>
        <pc:picChg chg="del mod topLvl">
          <ac:chgData name="Prakhar Jain" userId="bee16eca-c537-4bd8-947e-e5c3c907c019" providerId="ADAL" clId="{F4A419EF-839F-4824-837B-BCBB5EA3A0FD}" dt="2024-09-13T13:13:35.997" v="6866" actId="478"/>
          <ac:picMkLst>
            <pc:docMk/>
            <pc:sldMk cId="1130881720" sldId="272"/>
            <ac:picMk id="2069" creationId="{53884DFF-6AC3-2695-C8C1-604A417E51EA}"/>
          </ac:picMkLst>
        </pc:picChg>
        <pc:picChg chg="add mod">
          <ac:chgData name="Prakhar Jain" userId="bee16eca-c537-4bd8-947e-e5c3c907c019" providerId="ADAL" clId="{F4A419EF-839F-4824-837B-BCBB5EA3A0FD}" dt="2024-09-13T12:31:32.381" v="6349" actId="1076"/>
          <ac:picMkLst>
            <pc:docMk/>
            <pc:sldMk cId="1130881720" sldId="272"/>
            <ac:picMk id="2070" creationId="{2D77B76D-0381-655F-9933-3055E3DB2F91}"/>
          </ac:picMkLst>
        </pc:picChg>
        <pc:picChg chg="del mod topLvl modCrop">
          <ac:chgData name="Prakhar Jain" userId="bee16eca-c537-4bd8-947e-e5c3c907c019" providerId="ADAL" clId="{F4A419EF-839F-4824-837B-BCBB5EA3A0FD}" dt="2024-09-13T13:31:51.953" v="7219" actId="478"/>
          <ac:picMkLst>
            <pc:docMk/>
            <pc:sldMk cId="1130881720" sldId="272"/>
            <ac:picMk id="2071" creationId="{87CAA6AD-6F1A-7620-B56A-EF4059FB5A0F}"/>
          </ac:picMkLst>
        </pc:picChg>
        <pc:picChg chg="add mod">
          <ac:chgData name="Prakhar Jain" userId="bee16eca-c537-4bd8-947e-e5c3c907c019" providerId="ADAL" clId="{F4A419EF-839F-4824-837B-BCBB5EA3A0FD}" dt="2024-09-13T12:33:02.103" v="6358" actId="1076"/>
          <ac:picMkLst>
            <pc:docMk/>
            <pc:sldMk cId="1130881720" sldId="272"/>
            <ac:picMk id="2072" creationId="{96250253-D41A-11CA-9DA7-1334333268CD}"/>
          </ac:picMkLst>
        </pc:picChg>
        <pc:picChg chg="add mod">
          <ac:chgData name="Prakhar Jain" userId="bee16eca-c537-4bd8-947e-e5c3c907c019" providerId="ADAL" clId="{F4A419EF-839F-4824-837B-BCBB5EA3A0FD}" dt="2024-09-13T14:04:21.449" v="7906" actId="14100"/>
          <ac:picMkLst>
            <pc:docMk/>
            <pc:sldMk cId="1130881720" sldId="272"/>
            <ac:picMk id="2074" creationId="{2FB9A7D0-94FE-5320-4679-740FE03EE83A}"/>
          </ac:picMkLst>
        </pc:picChg>
        <pc:picChg chg="add mod">
          <ac:chgData name="Prakhar Jain" userId="bee16eca-c537-4bd8-947e-e5c3c907c019" providerId="ADAL" clId="{F4A419EF-839F-4824-837B-BCBB5EA3A0FD}" dt="2024-09-13T14:04:21.449" v="7906" actId="14100"/>
          <ac:picMkLst>
            <pc:docMk/>
            <pc:sldMk cId="1130881720" sldId="272"/>
            <ac:picMk id="2076" creationId="{BC848544-373F-357E-E934-3CE7A561B48E}"/>
          </ac:picMkLst>
        </pc:picChg>
        <pc:picChg chg="add mod">
          <ac:chgData name="Prakhar Jain" userId="bee16eca-c537-4bd8-947e-e5c3c907c019" providerId="ADAL" clId="{F4A419EF-839F-4824-837B-BCBB5EA3A0FD}" dt="2024-09-13T14:04:21.449" v="7906" actId="14100"/>
          <ac:picMkLst>
            <pc:docMk/>
            <pc:sldMk cId="1130881720" sldId="272"/>
            <ac:picMk id="2078" creationId="{F3791822-2639-2A30-E360-3DA264777F8F}"/>
          </ac:picMkLst>
        </pc:picChg>
        <pc:picChg chg="add mod">
          <ac:chgData name="Prakhar Jain" userId="bee16eca-c537-4bd8-947e-e5c3c907c019" providerId="ADAL" clId="{F4A419EF-839F-4824-837B-BCBB5EA3A0FD}" dt="2024-09-13T14:04:21.449" v="7906" actId="14100"/>
          <ac:picMkLst>
            <pc:docMk/>
            <pc:sldMk cId="1130881720" sldId="272"/>
            <ac:picMk id="2080" creationId="{1B55D39F-47E8-B244-9EA7-19E9BB34288A}"/>
          </ac:picMkLst>
        </pc:picChg>
        <pc:picChg chg="add mod">
          <ac:chgData name="Prakhar Jain" userId="bee16eca-c537-4bd8-947e-e5c3c907c019" providerId="ADAL" clId="{F4A419EF-839F-4824-837B-BCBB5EA3A0FD}" dt="2024-09-13T14:04:21.449" v="7906" actId="14100"/>
          <ac:picMkLst>
            <pc:docMk/>
            <pc:sldMk cId="1130881720" sldId="272"/>
            <ac:picMk id="2082" creationId="{F06D972B-4AA6-7CBE-B9B1-C63E3CC653A4}"/>
          </ac:picMkLst>
        </pc:picChg>
        <pc:picChg chg="add mod">
          <ac:chgData name="Prakhar Jain" userId="bee16eca-c537-4bd8-947e-e5c3c907c019" providerId="ADAL" clId="{F4A419EF-839F-4824-837B-BCBB5EA3A0FD}" dt="2024-09-13T14:04:21.449" v="7906" actId="14100"/>
          <ac:picMkLst>
            <pc:docMk/>
            <pc:sldMk cId="1130881720" sldId="272"/>
            <ac:picMk id="2084" creationId="{27CD7549-7296-BDB7-5A7A-59CDB18B077A}"/>
          </ac:picMkLst>
        </pc:picChg>
        <pc:picChg chg="add mod">
          <ac:chgData name="Prakhar Jain" userId="bee16eca-c537-4bd8-947e-e5c3c907c019" providerId="ADAL" clId="{F4A419EF-839F-4824-837B-BCBB5EA3A0FD}" dt="2024-09-13T13:31:41.218" v="7217" actId="1076"/>
          <ac:picMkLst>
            <pc:docMk/>
            <pc:sldMk cId="1130881720" sldId="272"/>
            <ac:picMk id="2086" creationId="{08D135C1-43E6-3F62-D4FD-DA42F19E0BEE}"/>
          </ac:picMkLst>
        </pc:picChg>
        <pc:picChg chg="add mod">
          <ac:chgData name="Prakhar Jain" userId="bee16eca-c537-4bd8-947e-e5c3c907c019" providerId="ADAL" clId="{F4A419EF-839F-4824-837B-BCBB5EA3A0FD}" dt="2024-09-13T13:33:47.768" v="7230" actId="1076"/>
          <ac:picMkLst>
            <pc:docMk/>
            <pc:sldMk cId="1130881720" sldId="272"/>
            <ac:picMk id="2088" creationId="{789AC441-801E-F76D-5DE0-EF82975CC2FF}"/>
          </ac:picMkLst>
        </pc:picChg>
        <pc:picChg chg="add mod">
          <ac:chgData name="Prakhar Jain" userId="bee16eca-c537-4bd8-947e-e5c3c907c019" providerId="ADAL" clId="{F4A419EF-839F-4824-837B-BCBB5EA3A0FD}" dt="2024-09-13T13:34:30.658" v="7237" actId="14100"/>
          <ac:picMkLst>
            <pc:docMk/>
            <pc:sldMk cId="1130881720" sldId="272"/>
            <ac:picMk id="2090" creationId="{EBCEABBB-0023-F6D6-D6B6-721FFED73C6A}"/>
          </ac:picMkLst>
        </pc:picChg>
        <pc:picChg chg="add mod">
          <ac:chgData name="Prakhar Jain" userId="bee16eca-c537-4bd8-947e-e5c3c907c019" providerId="ADAL" clId="{F4A419EF-839F-4824-837B-BCBB5EA3A0FD}" dt="2024-09-13T14:44:21.008" v="8442" actId="1076"/>
          <ac:picMkLst>
            <pc:docMk/>
            <pc:sldMk cId="1130881720" sldId="272"/>
            <ac:picMk id="2116" creationId="{0A517B5D-2B37-E7C5-5D79-D4DEE5839DB3}"/>
          </ac:picMkLst>
        </pc:picChg>
        <pc:picChg chg="add mod">
          <ac:chgData name="Prakhar Jain" userId="bee16eca-c537-4bd8-947e-e5c3c907c019" providerId="ADAL" clId="{F4A419EF-839F-4824-837B-BCBB5EA3A0FD}" dt="2024-09-13T14:47:29.971" v="8446" actId="1035"/>
          <ac:picMkLst>
            <pc:docMk/>
            <pc:sldMk cId="1130881720" sldId="272"/>
            <ac:picMk id="2117" creationId="{D8E28B3D-99C8-E28A-F2B8-BC26F326F5A5}"/>
          </ac:picMkLst>
        </pc:picChg>
        <pc:picChg chg="add mod">
          <ac:chgData name="Prakhar Jain" userId="bee16eca-c537-4bd8-947e-e5c3c907c019" providerId="ADAL" clId="{F4A419EF-839F-4824-837B-BCBB5EA3A0FD}" dt="2024-09-13T14:48:43.132" v="8452" actId="1038"/>
          <ac:picMkLst>
            <pc:docMk/>
            <pc:sldMk cId="1130881720" sldId="272"/>
            <ac:picMk id="2118" creationId="{9A833E47-800F-A064-4154-4565B45C40A9}"/>
          </ac:picMkLst>
        </pc:picChg>
        <pc:picChg chg="add mod">
          <ac:chgData name="Prakhar Jain" userId="bee16eca-c537-4bd8-947e-e5c3c907c019" providerId="ADAL" clId="{F4A419EF-839F-4824-837B-BCBB5EA3A0FD}" dt="2024-09-13T14:52:23.807" v="8483" actId="167"/>
          <ac:picMkLst>
            <pc:docMk/>
            <pc:sldMk cId="1130881720" sldId="272"/>
            <ac:picMk id="2119" creationId="{A30E2509-AAB8-7FE9-5FB4-3002C2DECF77}"/>
          </ac:picMkLst>
        </pc:picChg>
        <pc:cxnChg chg="del">
          <ac:chgData name="Prakhar Jain" userId="bee16eca-c537-4bd8-947e-e5c3c907c019" providerId="ADAL" clId="{F4A419EF-839F-4824-837B-BCBB5EA3A0FD}" dt="2024-09-10T17:47:21.061" v="13" actId="478"/>
          <ac:cxnSpMkLst>
            <pc:docMk/>
            <pc:sldMk cId="1130881720" sldId="272"/>
            <ac:cxnSpMk id="6" creationId="{47A7FF0C-48EB-653C-9799-B97992CA846A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30" creationId="{FD6CC8F3-4B28-7CFF-2EB9-034145A458CC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31" creationId="{4DB942FB-0634-D7AB-5E66-5E3F79F471EA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33" creationId="{4CDF8D6B-0400-BD6F-CE97-81AF8ABF67F5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34" creationId="{EF12C059-2FEB-30C0-985D-E9B8AAAA0BFB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35" creationId="{E1A9F9CB-9782-D052-A57A-9E28DBCF3724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57" creationId="{151F7CBC-4182-6F5E-5D9E-927E638ABB49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59" creationId="{B06C919B-14D7-3A4B-3AD6-B857574D868D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60" creationId="{1636E194-1C31-B3CE-89AF-2EA9FD49A9C0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61" creationId="{93266534-A6F4-D80F-6180-708AD1A8FFC8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62" creationId="{9BD83EFD-121B-B83D-30FA-FF7A21EDBCF0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63" creationId="{79774803-DB77-2D28-9AD4-CDD453C62E27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64" creationId="{F2A38DAB-A90E-EA8B-E2A8-C53376A94FF9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70" creationId="{75BA512F-9647-0FB6-DB73-D83BC293FB0F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72" creationId="{15178791-699B-CA0D-2AC2-9B6AA15B0BC0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76" creationId="{48F18FBB-7A55-6DA0-1DAC-3D3FDEE636D2}"/>
          </ac:cxnSpMkLst>
        </pc:cxnChg>
        <pc:cxnChg chg="del">
          <ac:chgData name="Prakhar Jain" userId="bee16eca-c537-4bd8-947e-e5c3c907c019" providerId="ADAL" clId="{F4A419EF-839F-4824-837B-BCBB5EA3A0FD}" dt="2024-09-10T17:47:18.341" v="12" actId="478"/>
          <ac:cxnSpMkLst>
            <pc:docMk/>
            <pc:sldMk cId="1130881720" sldId="272"/>
            <ac:cxnSpMk id="77" creationId="{F48BB378-8B88-5662-D495-370B416A654F}"/>
          </ac:cxnSpMkLst>
        </pc:cxnChg>
        <pc:cxnChg chg="add mod">
          <ac:chgData name="Prakhar Jain" userId="bee16eca-c537-4bd8-947e-e5c3c907c019" providerId="ADAL" clId="{F4A419EF-839F-4824-837B-BCBB5EA3A0FD}" dt="2024-09-13T10:36:52.063" v="5928" actId="1076"/>
          <ac:cxnSpMkLst>
            <pc:docMk/>
            <pc:sldMk cId="1130881720" sldId="272"/>
            <ac:cxnSpMk id="1051" creationId="{421284B7-1290-4FE7-0716-D8B9A548D6C5}"/>
          </ac:cxnSpMkLst>
        </pc:cxnChg>
        <pc:cxnChg chg="add mod">
          <ac:chgData name="Prakhar Jain" userId="bee16eca-c537-4bd8-947e-e5c3c907c019" providerId="ADAL" clId="{F4A419EF-839F-4824-837B-BCBB5EA3A0FD}" dt="2024-09-13T13:19:25.137" v="7077" actId="693"/>
          <ac:cxnSpMkLst>
            <pc:docMk/>
            <pc:sldMk cId="1130881720" sldId="272"/>
            <ac:cxnSpMk id="2075" creationId="{823FB0A0-FF28-6C29-99BE-68D77167E1CC}"/>
          </ac:cxnSpMkLst>
        </pc:cxnChg>
        <pc:cxnChg chg="add mod">
          <ac:chgData name="Prakhar Jain" userId="bee16eca-c537-4bd8-947e-e5c3c907c019" providerId="ADAL" clId="{F4A419EF-839F-4824-837B-BCBB5EA3A0FD}" dt="2024-09-13T14:51:16.394" v="8470" actId="1037"/>
          <ac:cxnSpMkLst>
            <pc:docMk/>
            <pc:sldMk cId="1130881720" sldId="272"/>
            <ac:cxnSpMk id="2096" creationId="{4A1B4754-3646-E05C-A219-C6B3629F9B70}"/>
          </ac:cxnSpMkLst>
        </pc:cxnChg>
        <pc:cxnChg chg="add mod">
          <ac:chgData name="Prakhar Jain" userId="bee16eca-c537-4bd8-947e-e5c3c907c019" providerId="ADAL" clId="{F4A419EF-839F-4824-837B-BCBB5EA3A0FD}" dt="2024-09-13T14:51:21.588" v="8472" actId="1037"/>
          <ac:cxnSpMkLst>
            <pc:docMk/>
            <pc:sldMk cId="1130881720" sldId="272"/>
            <ac:cxnSpMk id="2099" creationId="{4123CD97-FDCF-304C-1C0D-A4ACF52784A4}"/>
          </ac:cxnSpMkLst>
        </pc:cxnChg>
        <pc:cxnChg chg="add mod">
          <ac:chgData name="Prakhar Jain" userId="bee16eca-c537-4bd8-947e-e5c3c907c019" providerId="ADAL" clId="{F4A419EF-839F-4824-837B-BCBB5EA3A0FD}" dt="2024-09-13T14:51:20.329" v="8471" actId="1038"/>
          <ac:cxnSpMkLst>
            <pc:docMk/>
            <pc:sldMk cId="1130881720" sldId="272"/>
            <ac:cxnSpMk id="2100" creationId="{C107E6E4-3CEE-F575-AEC7-8AC2F74117AA}"/>
          </ac:cxnSpMkLst>
        </pc:cxnChg>
        <pc:cxnChg chg="add mod">
          <ac:chgData name="Prakhar Jain" userId="bee16eca-c537-4bd8-947e-e5c3c907c019" providerId="ADAL" clId="{F4A419EF-839F-4824-837B-BCBB5EA3A0FD}" dt="2024-09-13T14:51:23.889" v="8473" actId="1037"/>
          <ac:cxnSpMkLst>
            <pc:docMk/>
            <pc:sldMk cId="1130881720" sldId="272"/>
            <ac:cxnSpMk id="2101" creationId="{142889AD-1115-A871-8096-7CFC94C96FDE}"/>
          </ac:cxnSpMkLst>
        </pc:cxnChg>
        <pc:cxnChg chg="add mod">
          <ac:chgData name="Prakhar Jain" userId="bee16eca-c537-4bd8-947e-e5c3c907c019" providerId="ADAL" clId="{F4A419EF-839F-4824-837B-BCBB5EA3A0FD}" dt="2024-09-13T14:41:54.897" v="8429" actId="14100"/>
          <ac:cxnSpMkLst>
            <pc:docMk/>
            <pc:sldMk cId="1130881720" sldId="272"/>
            <ac:cxnSpMk id="2102" creationId="{5BA5A05F-EEF7-FBF5-FF76-C1BEAB78DB15}"/>
          </ac:cxnSpMkLst>
        </pc:cxnChg>
      </pc:sldChg>
      <pc:sldChg chg="addSp delSp modSp add mod">
        <pc:chgData name="Prakhar Jain" userId="bee16eca-c537-4bd8-947e-e5c3c907c019" providerId="ADAL" clId="{F4A419EF-839F-4824-837B-BCBB5EA3A0FD}" dt="2024-09-14T07:11:47.227" v="11156" actId="14100"/>
        <pc:sldMkLst>
          <pc:docMk/>
          <pc:sldMk cId="2030797432" sldId="274"/>
        </pc:sldMkLst>
        <pc:spChg chg="del">
          <ac:chgData name="Prakhar Jain" userId="bee16eca-c537-4bd8-947e-e5c3c907c019" providerId="ADAL" clId="{F4A419EF-839F-4824-837B-BCBB5EA3A0FD}" dt="2024-09-10T17:48:41.381" v="35" actId="478"/>
          <ac:spMkLst>
            <pc:docMk/>
            <pc:sldMk cId="2030797432" sldId="274"/>
            <ac:spMk id="2" creationId="{8FF668D5-DC2B-5925-2E21-64A63BFF3D9D}"/>
          </ac:spMkLst>
        </pc:spChg>
        <pc:spChg chg="add mod">
          <ac:chgData name="Prakhar Jain" userId="bee16eca-c537-4bd8-947e-e5c3c907c019" providerId="ADAL" clId="{F4A419EF-839F-4824-837B-BCBB5EA3A0FD}" dt="2024-09-11T06:10:48.026" v="2355" actId="1076"/>
          <ac:spMkLst>
            <pc:docMk/>
            <pc:sldMk cId="2030797432" sldId="274"/>
            <ac:spMk id="4" creationId="{DDFB1E68-9886-6A39-36B3-8AD73950E3AE}"/>
          </ac:spMkLst>
        </pc:spChg>
        <pc:spChg chg="add mod">
          <ac:chgData name="Prakhar Jain" userId="bee16eca-c537-4bd8-947e-e5c3c907c019" providerId="ADAL" clId="{F4A419EF-839F-4824-837B-BCBB5EA3A0FD}" dt="2024-09-12T16:47:17.505" v="4416" actId="20577"/>
          <ac:spMkLst>
            <pc:docMk/>
            <pc:sldMk cId="2030797432" sldId="274"/>
            <ac:spMk id="5" creationId="{F10E909E-6604-BDAF-F924-411F067F754C}"/>
          </ac:spMkLst>
        </pc:spChg>
        <pc:spChg chg="add mod">
          <ac:chgData name="Prakhar Jain" userId="bee16eca-c537-4bd8-947e-e5c3c907c019" providerId="ADAL" clId="{F4A419EF-839F-4824-837B-BCBB5EA3A0FD}" dt="2024-09-12T16:45:53.325" v="4404" actId="20577"/>
          <ac:spMkLst>
            <pc:docMk/>
            <pc:sldMk cId="2030797432" sldId="274"/>
            <ac:spMk id="8" creationId="{085D6121-03CB-0AB7-52A1-B18D55C4C7F5}"/>
          </ac:spMkLst>
        </pc:spChg>
        <pc:spChg chg="add mod">
          <ac:chgData name="Prakhar Jain" userId="bee16eca-c537-4bd8-947e-e5c3c907c019" providerId="ADAL" clId="{F4A419EF-839F-4824-837B-BCBB5EA3A0FD}" dt="2024-09-11T05:28:23.602" v="862" actId="20577"/>
          <ac:spMkLst>
            <pc:docMk/>
            <pc:sldMk cId="2030797432" sldId="274"/>
            <ac:spMk id="9" creationId="{A9440977-5F97-9684-B35F-DD3BEA0F968D}"/>
          </ac:spMkLst>
        </pc:spChg>
        <pc:spChg chg="add">
          <ac:chgData name="Prakhar Jain" userId="bee16eca-c537-4bd8-947e-e5c3c907c019" providerId="ADAL" clId="{F4A419EF-839F-4824-837B-BCBB5EA3A0FD}" dt="2024-09-11T06:10:40.795" v="2352"/>
          <ac:spMkLst>
            <pc:docMk/>
            <pc:sldMk cId="2030797432" sldId="274"/>
            <ac:spMk id="10" creationId="{13594D98-B122-2C31-77B7-CEB83F9859EE}"/>
          </ac:spMkLst>
        </pc:spChg>
        <pc:spChg chg="add">
          <ac:chgData name="Prakhar Jain" userId="bee16eca-c537-4bd8-947e-e5c3c907c019" providerId="ADAL" clId="{F4A419EF-839F-4824-837B-BCBB5EA3A0FD}" dt="2024-09-11T06:10:45.220" v="2353"/>
          <ac:spMkLst>
            <pc:docMk/>
            <pc:sldMk cId="2030797432" sldId="274"/>
            <ac:spMk id="11" creationId="{FF026B56-823E-BB2C-FB9F-AD02DD4236FC}"/>
          </ac:spMkLst>
        </pc:spChg>
        <pc:spChg chg="add">
          <ac:chgData name="Prakhar Jain" userId="bee16eca-c537-4bd8-947e-e5c3c907c019" providerId="ADAL" clId="{F4A419EF-839F-4824-837B-BCBB5EA3A0FD}" dt="2024-09-11T06:10:52.867" v="2356"/>
          <ac:spMkLst>
            <pc:docMk/>
            <pc:sldMk cId="2030797432" sldId="274"/>
            <ac:spMk id="12" creationId="{5E9FF65F-4007-6EFE-68AB-62C245B4EFCD}"/>
          </ac:spMkLst>
        </pc:spChg>
        <pc:spChg chg="add">
          <ac:chgData name="Prakhar Jain" userId="bee16eca-c537-4bd8-947e-e5c3c907c019" providerId="ADAL" clId="{F4A419EF-839F-4824-837B-BCBB5EA3A0FD}" dt="2024-09-11T06:12:39.356" v="2372"/>
          <ac:spMkLst>
            <pc:docMk/>
            <pc:sldMk cId="2030797432" sldId="274"/>
            <ac:spMk id="13" creationId="{AD6A8A4A-50B4-D79A-31C7-4CB8A5E5756E}"/>
          </ac:spMkLst>
        </pc:spChg>
        <pc:spChg chg="add del">
          <ac:chgData name="Prakhar Jain" userId="bee16eca-c537-4bd8-947e-e5c3c907c019" providerId="ADAL" clId="{F4A419EF-839F-4824-837B-BCBB5EA3A0FD}" dt="2024-09-11T06:13:29.395" v="2407" actId="478"/>
          <ac:spMkLst>
            <pc:docMk/>
            <pc:sldMk cId="2030797432" sldId="274"/>
            <ac:spMk id="14" creationId="{0B7E6E62-B6DC-33D1-54E9-346604F942FB}"/>
          </ac:spMkLst>
        </pc:spChg>
        <pc:picChg chg="add mod modCrop">
          <ac:chgData name="Prakhar Jain" userId="bee16eca-c537-4bd8-947e-e5c3c907c019" providerId="ADAL" clId="{F4A419EF-839F-4824-837B-BCBB5EA3A0FD}" dt="2024-09-14T07:11:47.227" v="11156" actId="14100"/>
          <ac:picMkLst>
            <pc:docMk/>
            <pc:sldMk cId="2030797432" sldId="274"/>
            <ac:picMk id="7" creationId="{622D1D5E-B412-8116-DD0B-D6A0D1B3BC49}"/>
          </ac:picMkLst>
        </pc:picChg>
      </pc:sldChg>
      <pc:sldChg chg="add del">
        <pc:chgData name="Prakhar Jain" userId="bee16eca-c537-4bd8-947e-e5c3c907c019" providerId="ADAL" clId="{F4A419EF-839F-4824-837B-BCBB5EA3A0FD}" dt="2024-09-10T17:47:12.002" v="11" actId="47"/>
        <pc:sldMkLst>
          <pc:docMk/>
          <pc:sldMk cId="2140474348" sldId="274"/>
        </pc:sldMkLst>
      </pc:sldChg>
      <pc:sldChg chg="add del">
        <pc:chgData name="Prakhar Jain" userId="bee16eca-c537-4bd8-947e-e5c3c907c019" providerId="ADAL" clId="{F4A419EF-839F-4824-837B-BCBB5EA3A0FD}" dt="2024-09-10T17:47:12.002" v="11" actId="47"/>
        <pc:sldMkLst>
          <pc:docMk/>
          <pc:sldMk cId="1185907429" sldId="275"/>
        </pc:sldMkLst>
      </pc:sldChg>
      <pc:sldChg chg="addSp modSp add mod">
        <pc:chgData name="Prakhar Jain" userId="bee16eca-c537-4bd8-947e-e5c3c907c019" providerId="ADAL" clId="{F4A419EF-839F-4824-837B-BCBB5EA3A0FD}" dt="2024-09-13T05:09:38.181" v="4941" actId="1036"/>
        <pc:sldMkLst>
          <pc:docMk/>
          <pc:sldMk cId="1431915995" sldId="275"/>
        </pc:sldMkLst>
        <pc:spChg chg="add mod">
          <ac:chgData name="Prakhar Jain" userId="bee16eca-c537-4bd8-947e-e5c3c907c019" providerId="ADAL" clId="{F4A419EF-839F-4824-837B-BCBB5EA3A0FD}" dt="2024-09-11T06:08:04.017" v="2331" actId="14100"/>
          <ac:spMkLst>
            <pc:docMk/>
            <pc:sldMk cId="1431915995" sldId="275"/>
            <ac:spMk id="4" creationId="{A9440977-5F97-9684-B35F-DD3BEA0F968D}"/>
          </ac:spMkLst>
        </pc:spChg>
        <pc:spChg chg="add mod">
          <ac:chgData name="Prakhar Jain" userId="bee16eca-c537-4bd8-947e-e5c3c907c019" providerId="ADAL" clId="{F4A419EF-839F-4824-837B-BCBB5EA3A0FD}" dt="2024-09-11T06:08:13.123" v="2333" actId="14100"/>
          <ac:spMkLst>
            <pc:docMk/>
            <pc:sldMk cId="1431915995" sldId="275"/>
            <ac:spMk id="5" creationId="{629949A3-587C-6DC8-198D-53711A4F44D7}"/>
          </ac:spMkLst>
        </pc:spChg>
        <pc:spChg chg="add mod">
          <ac:chgData name="Prakhar Jain" userId="bee16eca-c537-4bd8-947e-e5c3c907c019" providerId="ADAL" clId="{F4A419EF-839F-4824-837B-BCBB5EA3A0FD}" dt="2024-09-11T08:05:45.860" v="2593" actId="20577"/>
          <ac:spMkLst>
            <pc:docMk/>
            <pc:sldMk cId="1431915995" sldId="275"/>
            <ac:spMk id="6" creationId="{997BD6C6-E1F2-19D6-283E-212C264CABCB}"/>
          </ac:spMkLst>
        </pc:spChg>
        <pc:spChg chg="add mod">
          <ac:chgData name="Prakhar Jain" userId="bee16eca-c537-4bd8-947e-e5c3c907c019" providerId="ADAL" clId="{F4A419EF-839F-4824-837B-BCBB5EA3A0FD}" dt="2024-09-11T08:05:53.441" v="2601" actId="20577"/>
          <ac:spMkLst>
            <pc:docMk/>
            <pc:sldMk cId="1431915995" sldId="275"/>
            <ac:spMk id="7" creationId="{23460E6E-E37C-36F7-FD84-7DB4778145A3}"/>
          </ac:spMkLst>
        </pc:spChg>
        <pc:spChg chg="add mod">
          <ac:chgData name="Prakhar Jain" userId="bee16eca-c537-4bd8-947e-e5c3c907c019" providerId="ADAL" clId="{F4A419EF-839F-4824-837B-BCBB5EA3A0FD}" dt="2024-09-11T06:08:51.106" v="2340" actId="14100"/>
          <ac:spMkLst>
            <pc:docMk/>
            <pc:sldMk cId="1431915995" sldId="275"/>
            <ac:spMk id="8" creationId="{5BEF4444-7B3F-900D-9F72-5DFBD615F53C}"/>
          </ac:spMkLst>
        </pc:spChg>
        <pc:spChg chg="add mod">
          <ac:chgData name="Prakhar Jain" userId="bee16eca-c537-4bd8-947e-e5c3c907c019" providerId="ADAL" clId="{F4A419EF-839F-4824-837B-BCBB5EA3A0FD}" dt="2024-09-11T06:09:02.755" v="2343" actId="20577"/>
          <ac:spMkLst>
            <pc:docMk/>
            <pc:sldMk cId="1431915995" sldId="275"/>
            <ac:spMk id="9" creationId="{E7242295-7993-4B67-1915-91CA21EBE553}"/>
          </ac:spMkLst>
        </pc:spChg>
        <pc:spChg chg="add mod">
          <ac:chgData name="Prakhar Jain" userId="bee16eca-c537-4bd8-947e-e5c3c907c019" providerId="ADAL" clId="{F4A419EF-839F-4824-837B-BCBB5EA3A0FD}" dt="2024-09-11T06:09:11.395" v="2345" actId="14100"/>
          <ac:spMkLst>
            <pc:docMk/>
            <pc:sldMk cId="1431915995" sldId="275"/>
            <ac:spMk id="10" creationId="{14725252-127D-76F0-8AFD-1F8F1F64B5F0}"/>
          </ac:spMkLst>
        </pc:spChg>
        <pc:spChg chg="add mod">
          <ac:chgData name="Prakhar Jain" userId="bee16eca-c537-4bd8-947e-e5c3c907c019" providerId="ADAL" clId="{F4A419EF-839F-4824-837B-BCBB5EA3A0FD}" dt="2024-09-13T05:08:54.977" v="4815" actId="1076"/>
          <ac:spMkLst>
            <pc:docMk/>
            <pc:sldMk cId="1431915995" sldId="275"/>
            <ac:spMk id="11" creationId="{A3C19FC1-3649-DBE3-9B70-31E01EE7B1FE}"/>
          </ac:spMkLst>
        </pc:spChg>
        <pc:spChg chg="add mod">
          <ac:chgData name="Prakhar Jain" userId="bee16eca-c537-4bd8-947e-e5c3c907c019" providerId="ADAL" clId="{F4A419EF-839F-4824-837B-BCBB5EA3A0FD}" dt="2024-09-13T05:08:53.375" v="4814" actId="1076"/>
          <ac:spMkLst>
            <pc:docMk/>
            <pc:sldMk cId="1431915995" sldId="275"/>
            <ac:spMk id="12" creationId="{FA990C41-661F-8A35-728B-963FC3DC51F3}"/>
          </ac:spMkLst>
        </pc:spChg>
        <pc:spChg chg="add mod">
          <ac:chgData name="Prakhar Jain" userId="bee16eca-c537-4bd8-947e-e5c3c907c019" providerId="ADAL" clId="{F4A419EF-839F-4824-837B-BCBB5EA3A0FD}" dt="2024-09-11T06:27:35.860" v="2577" actId="20577"/>
          <ac:spMkLst>
            <pc:docMk/>
            <pc:sldMk cId="1431915995" sldId="275"/>
            <ac:spMk id="13" creationId="{FB58EDEA-D628-06F2-11CB-B54635CBC56A}"/>
          </ac:spMkLst>
        </pc:spChg>
        <pc:spChg chg="add mod">
          <ac:chgData name="Prakhar Jain" userId="bee16eca-c537-4bd8-947e-e5c3c907c019" providerId="ADAL" clId="{F4A419EF-839F-4824-837B-BCBB5EA3A0FD}" dt="2024-09-13T05:09:38.181" v="4941" actId="1036"/>
          <ac:spMkLst>
            <pc:docMk/>
            <pc:sldMk cId="1431915995" sldId="275"/>
            <ac:spMk id="14" creationId="{F3FD371C-1ED7-5902-CA60-D499971605E5}"/>
          </ac:spMkLst>
        </pc:spChg>
      </pc:sldChg>
      <pc:sldChg chg="addSp modSp add mod">
        <pc:chgData name="Prakhar Jain" userId="bee16eca-c537-4bd8-947e-e5c3c907c019" providerId="ADAL" clId="{F4A419EF-839F-4824-837B-BCBB5EA3A0FD}" dt="2024-09-16T05:12:49.809" v="14525" actId="20577"/>
        <pc:sldMkLst>
          <pc:docMk/>
          <pc:sldMk cId="1225096117" sldId="276"/>
        </pc:sldMkLst>
        <pc:spChg chg="add mod">
          <ac:chgData name="Prakhar Jain" userId="bee16eca-c537-4bd8-947e-e5c3c907c019" providerId="ADAL" clId="{F4A419EF-839F-4824-837B-BCBB5EA3A0FD}" dt="2024-09-15T13:57:39.328" v="12880" actId="1076"/>
          <ac:spMkLst>
            <pc:docMk/>
            <pc:sldMk cId="1225096117" sldId="276"/>
            <ac:spMk id="4" creationId="{FEFCC956-D881-F39C-6BAB-26451ACB4327}"/>
          </ac:spMkLst>
        </pc:spChg>
        <pc:spChg chg="add mod">
          <ac:chgData name="Prakhar Jain" userId="bee16eca-c537-4bd8-947e-e5c3c907c019" providerId="ADAL" clId="{F4A419EF-839F-4824-837B-BCBB5EA3A0FD}" dt="2024-09-11T11:44:55.900" v="2881" actId="6549"/>
          <ac:spMkLst>
            <pc:docMk/>
            <pc:sldMk cId="1225096117" sldId="276"/>
            <ac:spMk id="5" creationId="{95257598-E34A-A442-54C8-9AF2C72FF451}"/>
          </ac:spMkLst>
        </pc:spChg>
        <pc:spChg chg="add mod">
          <ac:chgData name="Prakhar Jain" userId="bee16eca-c537-4bd8-947e-e5c3c907c019" providerId="ADAL" clId="{F4A419EF-839F-4824-837B-BCBB5EA3A0FD}" dt="2024-09-12T17:00:49.761" v="4444" actId="20577"/>
          <ac:spMkLst>
            <pc:docMk/>
            <pc:sldMk cId="1225096117" sldId="276"/>
            <ac:spMk id="6" creationId="{D62BEFED-6641-0C44-75BD-EA6D102603B5}"/>
          </ac:spMkLst>
        </pc:spChg>
        <pc:spChg chg="add mod">
          <ac:chgData name="Prakhar Jain" userId="bee16eca-c537-4bd8-947e-e5c3c907c019" providerId="ADAL" clId="{F4A419EF-839F-4824-837B-BCBB5EA3A0FD}" dt="2024-09-11T12:08:26.931" v="3091" actId="20577"/>
          <ac:spMkLst>
            <pc:docMk/>
            <pc:sldMk cId="1225096117" sldId="276"/>
            <ac:spMk id="7" creationId="{36195DB5-E383-55D4-DEEE-6C673EAD04EE}"/>
          </ac:spMkLst>
        </pc:spChg>
        <pc:spChg chg="mod">
          <ac:chgData name="Prakhar Jain" userId="bee16eca-c537-4bd8-947e-e5c3c907c019" providerId="ADAL" clId="{F4A419EF-839F-4824-837B-BCBB5EA3A0FD}" dt="2024-09-16T05:12:49.809" v="14525" actId="20577"/>
          <ac:spMkLst>
            <pc:docMk/>
            <pc:sldMk cId="1225096117" sldId="276"/>
            <ac:spMk id="8" creationId="{D744E707-8992-353A-F40B-51AC3F1B34E2}"/>
          </ac:spMkLst>
        </pc:spChg>
        <pc:picChg chg="add mod modCrop">
          <ac:chgData name="Prakhar Jain" userId="bee16eca-c537-4bd8-947e-e5c3c907c019" providerId="ADAL" clId="{F4A419EF-839F-4824-837B-BCBB5EA3A0FD}" dt="2024-09-16T05:11:19.153" v="14475" actId="208"/>
          <ac:picMkLst>
            <pc:docMk/>
            <pc:sldMk cId="1225096117" sldId="276"/>
            <ac:picMk id="3" creationId="{CAD1F3FA-AF6D-5B0A-591E-FF8740F46D02}"/>
          </ac:picMkLst>
        </pc:picChg>
        <pc:picChg chg="add mod">
          <ac:chgData name="Prakhar Jain" userId="bee16eca-c537-4bd8-947e-e5c3c907c019" providerId="ADAL" clId="{F4A419EF-839F-4824-837B-BCBB5EA3A0FD}" dt="2024-09-16T05:11:44.737" v="14477"/>
          <ac:picMkLst>
            <pc:docMk/>
            <pc:sldMk cId="1225096117" sldId="276"/>
            <ac:picMk id="10" creationId="{4E177254-08E3-A0C2-A757-4DBF4BE38399}"/>
          </ac:picMkLst>
        </pc:picChg>
      </pc:sldChg>
      <pc:sldChg chg="add del">
        <pc:chgData name="Prakhar Jain" userId="bee16eca-c537-4bd8-947e-e5c3c907c019" providerId="ADAL" clId="{F4A419EF-839F-4824-837B-BCBB5EA3A0FD}" dt="2024-09-10T17:47:12.002" v="11" actId="47"/>
        <pc:sldMkLst>
          <pc:docMk/>
          <pc:sldMk cId="3052795893" sldId="276"/>
        </pc:sldMkLst>
      </pc:sldChg>
      <pc:sldChg chg="addSp delSp modSp add mod">
        <pc:chgData name="Prakhar Jain" userId="bee16eca-c537-4bd8-947e-e5c3c907c019" providerId="ADAL" clId="{F4A419EF-839F-4824-837B-BCBB5EA3A0FD}" dt="2024-09-13T07:48:08.612" v="5299" actId="14100"/>
        <pc:sldMkLst>
          <pc:docMk/>
          <pc:sldMk cId="2807520307" sldId="277"/>
        </pc:sldMkLst>
        <pc:spChg chg="add mod">
          <ac:chgData name="Prakhar Jain" userId="bee16eca-c537-4bd8-947e-e5c3c907c019" providerId="ADAL" clId="{F4A419EF-839F-4824-837B-BCBB5EA3A0FD}" dt="2024-09-13T05:07:29.430" v="4638" actId="20577"/>
          <ac:spMkLst>
            <pc:docMk/>
            <pc:sldMk cId="2807520307" sldId="277"/>
            <ac:spMk id="4" creationId="{C541A708-3F19-6259-5AE3-BDC96BA2D057}"/>
          </ac:spMkLst>
        </pc:spChg>
        <pc:spChg chg="add mod">
          <ac:chgData name="Prakhar Jain" userId="bee16eca-c537-4bd8-947e-e5c3c907c019" providerId="ADAL" clId="{F4A419EF-839F-4824-837B-BCBB5EA3A0FD}" dt="2024-09-13T05:10:04.078" v="4942" actId="1076"/>
          <ac:spMkLst>
            <pc:docMk/>
            <pc:sldMk cId="2807520307" sldId="277"/>
            <ac:spMk id="5" creationId="{5A2FDB82-68C2-4CB2-8603-6F7C4833F8BD}"/>
          </ac:spMkLst>
        </pc:spChg>
        <pc:spChg chg="add del mod">
          <ac:chgData name="Prakhar Jain" userId="bee16eca-c537-4bd8-947e-e5c3c907c019" providerId="ADAL" clId="{F4A419EF-839F-4824-837B-BCBB5EA3A0FD}" dt="2024-09-13T05:08:41.707" v="4813"/>
          <ac:spMkLst>
            <pc:docMk/>
            <pc:sldMk cId="2807520307" sldId="277"/>
            <ac:spMk id="6" creationId="{CEE5A1AA-E631-4623-5B22-EF56B4548A00}"/>
          </ac:spMkLst>
        </pc:spChg>
        <pc:spChg chg="add del mod">
          <ac:chgData name="Prakhar Jain" userId="bee16eca-c537-4bd8-947e-e5c3c907c019" providerId="ADAL" clId="{F4A419EF-839F-4824-837B-BCBB5EA3A0FD}" dt="2024-09-13T05:10:07.668" v="4943" actId="478"/>
          <ac:spMkLst>
            <pc:docMk/>
            <pc:sldMk cId="2807520307" sldId="277"/>
            <ac:spMk id="7" creationId="{05D287BE-BC1E-461B-4076-76D01B2AAF9A}"/>
          </ac:spMkLst>
        </pc:spChg>
        <pc:spChg chg="add mod">
          <ac:chgData name="Prakhar Jain" userId="bee16eca-c537-4bd8-947e-e5c3c907c019" providerId="ADAL" clId="{F4A419EF-839F-4824-837B-BCBB5EA3A0FD}" dt="2024-09-13T05:12:53.282" v="5194" actId="5793"/>
          <ac:spMkLst>
            <pc:docMk/>
            <pc:sldMk cId="2807520307" sldId="277"/>
            <ac:spMk id="8" creationId="{01DC664A-8700-7385-F91C-867EF6CC1886}"/>
          </ac:spMkLst>
        </pc:spChg>
        <pc:spChg chg="add mod">
          <ac:chgData name="Prakhar Jain" userId="bee16eca-c537-4bd8-947e-e5c3c907c019" providerId="ADAL" clId="{F4A419EF-839F-4824-837B-BCBB5EA3A0FD}" dt="2024-09-13T05:14:06.793" v="5295" actId="20577"/>
          <ac:spMkLst>
            <pc:docMk/>
            <pc:sldMk cId="2807520307" sldId="277"/>
            <ac:spMk id="9" creationId="{E45C05F4-FECD-9443-AF15-67CF7E024E6E}"/>
          </ac:spMkLst>
        </pc:spChg>
        <pc:spChg chg="add mod">
          <ac:chgData name="Prakhar Jain" userId="bee16eca-c537-4bd8-947e-e5c3c907c019" providerId="ADAL" clId="{F4A419EF-839F-4824-837B-BCBB5EA3A0FD}" dt="2024-09-11T13:32:58.885" v="4288"/>
          <ac:spMkLst>
            <pc:docMk/>
            <pc:sldMk cId="2807520307" sldId="277"/>
            <ac:spMk id="10" creationId="{A6ACCC6C-957E-FF3A-BB61-57F9790461A8}"/>
          </ac:spMkLst>
        </pc:spChg>
        <pc:spChg chg="add mod">
          <ac:chgData name="Prakhar Jain" userId="bee16eca-c537-4bd8-947e-e5c3c907c019" providerId="ADAL" clId="{F4A419EF-839F-4824-837B-BCBB5EA3A0FD}" dt="2024-09-13T07:48:08.612" v="5299" actId="14100"/>
          <ac:spMkLst>
            <pc:docMk/>
            <pc:sldMk cId="2807520307" sldId="277"/>
            <ac:spMk id="11" creationId="{49A75867-0810-0CB0-5BA2-B0D00FD21B01}"/>
          </ac:spMkLst>
        </pc:spChg>
        <pc:spChg chg="add mod">
          <ac:chgData name="Prakhar Jain" userId="bee16eca-c537-4bd8-947e-e5c3c907c019" providerId="ADAL" clId="{F4A419EF-839F-4824-837B-BCBB5EA3A0FD}" dt="2024-09-13T05:12:32.105" v="5169" actId="1076"/>
          <ac:spMkLst>
            <pc:docMk/>
            <pc:sldMk cId="2807520307" sldId="277"/>
            <ac:spMk id="12" creationId="{B92B58E2-DB14-74AD-AF17-6A0DEB70C455}"/>
          </ac:spMkLst>
        </pc:spChg>
        <pc:spChg chg="add del mod">
          <ac:chgData name="Prakhar Jain" userId="bee16eca-c537-4bd8-947e-e5c3c907c019" providerId="ADAL" clId="{F4A419EF-839F-4824-837B-BCBB5EA3A0FD}" dt="2024-09-13T05:12:56.669" v="5195" actId="478"/>
          <ac:spMkLst>
            <pc:docMk/>
            <pc:sldMk cId="2807520307" sldId="277"/>
            <ac:spMk id="13" creationId="{4CAE520F-71E0-CB7E-D176-B0A88F480248}"/>
          </ac:spMkLst>
        </pc:spChg>
        <pc:spChg chg="add mod">
          <ac:chgData name="Prakhar Jain" userId="bee16eca-c537-4bd8-947e-e5c3c907c019" providerId="ADAL" clId="{F4A419EF-839F-4824-837B-BCBB5EA3A0FD}" dt="2024-09-13T05:14:18.646" v="5297" actId="1076"/>
          <ac:spMkLst>
            <pc:docMk/>
            <pc:sldMk cId="2807520307" sldId="277"/>
            <ac:spMk id="14" creationId="{C630477C-8BEB-4F38-5EA7-15DCA8E71892}"/>
          </ac:spMkLst>
        </pc:spChg>
      </pc:sldChg>
      <pc:sldChg chg="add del">
        <pc:chgData name="Prakhar Jain" userId="bee16eca-c537-4bd8-947e-e5c3c907c019" providerId="ADAL" clId="{F4A419EF-839F-4824-837B-BCBB5EA3A0FD}" dt="2024-09-10T17:47:12.002" v="11" actId="47"/>
        <pc:sldMkLst>
          <pc:docMk/>
          <pc:sldMk cId="3782382511" sldId="277"/>
        </pc:sldMkLst>
      </pc:sldChg>
      <pc:sldChg chg="add del">
        <pc:chgData name="Prakhar Jain" userId="bee16eca-c537-4bd8-947e-e5c3c907c019" providerId="ADAL" clId="{F4A419EF-839F-4824-837B-BCBB5EA3A0FD}" dt="2024-09-10T17:47:12.002" v="11" actId="47"/>
        <pc:sldMkLst>
          <pc:docMk/>
          <pc:sldMk cId="114718698" sldId="278"/>
        </pc:sldMkLst>
      </pc:sldChg>
      <pc:sldChg chg="add">
        <pc:chgData name="Prakhar Jain" userId="bee16eca-c537-4bd8-947e-e5c3c907c019" providerId="ADAL" clId="{F4A419EF-839F-4824-837B-BCBB5EA3A0FD}" dt="2024-09-10T17:47:35.123" v="21"/>
        <pc:sldMkLst>
          <pc:docMk/>
          <pc:sldMk cId="215912206" sldId="278"/>
        </pc:sldMkLst>
      </pc:sldChg>
      <pc:sldChg chg="add del">
        <pc:chgData name="Prakhar Jain" userId="bee16eca-c537-4bd8-947e-e5c3c907c019" providerId="ADAL" clId="{F4A419EF-839F-4824-837B-BCBB5EA3A0FD}" dt="2024-09-10T17:47:12.002" v="11" actId="47"/>
        <pc:sldMkLst>
          <pc:docMk/>
          <pc:sldMk cId="1727078991" sldId="279"/>
        </pc:sldMkLst>
      </pc:sldChg>
      <pc:sldChg chg="add">
        <pc:chgData name="Prakhar Jain" userId="bee16eca-c537-4bd8-947e-e5c3c907c019" providerId="ADAL" clId="{F4A419EF-839F-4824-837B-BCBB5EA3A0FD}" dt="2024-09-10T17:47:35.521" v="22"/>
        <pc:sldMkLst>
          <pc:docMk/>
          <pc:sldMk cId="2681204024" sldId="279"/>
        </pc:sldMkLst>
      </pc:sldChg>
      <pc:sldChg chg="add">
        <pc:chgData name="Prakhar Jain" userId="bee16eca-c537-4bd8-947e-e5c3c907c019" providerId="ADAL" clId="{F4A419EF-839F-4824-837B-BCBB5EA3A0FD}" dt="2024-09-10T17:47:35.905" v="23"/>
        <pc:sldMkLst>
          <pc:docMk/>
          <pc:sldMk cId="495559415" sldId="280"/>
        </pc:sldMkLst>
      </pc:sldChg>
      <pc:sldChg chg="add del">
        <pc:chgData name="Prakhar Jain" userId="bee16eca-c537-4bd8-947e-e5c3c907c019" providerId="ADAL" clId="{F4A419EF-839F-4824-837B-BCBB5EA3A0FD}" dt="2024-09-10T17:47:12.002" v="11" actId="47"/>
        <pc:sldMkLst>
          <pc:docMk/>
          <pc:sldMk cId="3326169472" sldId="280"/>
        </pc:sldMkLst>
      </pc:sldChg>
      <pc:sldChg chg="add del ord">
        <pc:chgData name="Prakhar Jain" userId="bee16eca-c537-4bd8-947e-e5c3c907c019" providerId="ADAL" clId="{F4A419EF-839F-4824-837B-BCBB5EA3A0FD}" dt="2024-09-10T17:47:12.002" v="11" actId="47"/>
        <pc:sldMkLst>
          <pc:docMk/>
          <pc:sldMk cId="57248399" sldId="281"/>
        </pc:sldMkLst>
      </pc:sldChg>
      <pc:sldChg chg="add">
        <pc:chgData name="Prakhar Jain" userId="bee16eca-c537-4bd8-947e-e5c3c907c019" providerId="ADAL" clId="{F4A419EF-839F-4824-837B-BCBB5EA3A0FD}" dt="2024-09-10T17:47:36.333" v="24"/>
        <pc:sldMkLst>
          <pc:docMk/>
          <pc:sldMk cId="1759571263" sldId="281"/>
        </pc:sldMkLst>
      </pc:sldChg>
      <pc:sldChg chg="add">
        <pc:chgData name="Prakhar Jain" userId="bee16eca-c537-4bd8-947e-e5c3c907c019" providerId="ADAL" clId="{F4A419EF-839F-4824-837B-BCBB5EA3A0FD}" dt="2024-09-10T17:47:37.006" v="25"/>
        <pc:sldMkLst>
          <pc:docMk/>
          <pc:sldMk cId="2291508415" sldId="282"/>
        </pc:sldMkLst>
      </pc:sldChg>
      <pc:sldChg chg="add del">
        <pc:chgData name="Prakhar Jain" userId="bee16eca-c537-4bd8-947e-e5c3c907c019" providerId="ADAL" clId="{F4A419EF-839F-4824-837B-BCBB5EA3A0FD}" dt="2024-09-10T17:47:12.002" v="11" actId="47"/>
        <pc:sldMkLst>
          <pc:docMk/>
          <pc:sldMk cId="4188611877" sldId="282"/>
        </pc:sldMkLst>
      </pc:sldChg>
      <pc:sldChg chg="modSp mod ord">
        <pc:chgData name="Prakhar Jain" userId="bee16eca-c537-4bd8-947e-e5c3c907c019" providerId="ADAL" clId="{F4A419EF-839F-4824-837B-BCBB5EA3A0FD}" dt="2024-09-15T12:52:30.848" v="12457"/>
        <pc:sldMkLst>
          <pc:docMk/>
          <pc:sldMk cId="3789251604" sldId="284"/>
        </pc:sldMkLst>
        <pc:spChg chg="mod">
          <ac:chgData name="Prakhar Jain" userId="bee16eca-c537-4bd8-947e-e5c3c907c019" providerId="ADAL" clId="{F4A419EF-839F-4824-837B-BCBB5EA3A0FD}" dt="2024-09-13T17:26:41.838" v="8989" actId="14100"/>
          <ac:spMkLst>
            <pc:docMk/>
            <pc:sldMk cId="3789251604" sldId="284"/>
            <ac:spMk id="27" creationId="{54BD56C9-8D54-6607-F8E1-8C3CDF6D63A2}"/>
          </ac:spMkLst>
        </pc:spChg>
      </pc:sldChg>
      <pc:sldChg chg="ord">
        <pc:chgData name="Prakhar Jain" userId="bee16eca-c537-4bd8-947e-e5c3c907c019" providerId="ADAL" clId="{F4A419EF-839F-4824-837B-BCBB5EA3A0FD}" dt="2024-09-16T05:01:59.555" v="14400"/>
        <pc:sldMkLst>
          <pc:docMk/>
          <pc:sldMk cId="1440283560" sldId="285"/>
        </pc:sldMkLst>
      </pc:sldChg>
      <pc:sldChg chg="modSp del mod">
        <pc:chgData name="Prakhar Jain" userId="bee16eca-c537-4bd8-947e-e5c3c907c019" providerId="ADAL" clId="{F4A419EF-839F-4824-837B-BCBB5EA3A0FD}" dt="2024-09-16T08:18:03.626" v="15294" actId="47"/>
        <pc:sldMkLst>
          <pc:docMk/>
          <pc:sldMk cId="2942944123" sldId="286"/>
        </pc:sldMkLst>
        <pc:spChg chg="mod">
          <ac:chgData name="Prakhar Jain" userId="bee16eca-c537-4bd8-947e-e5c3c907c019" providerId="ADAL" clId="{F4A419EF-839F-4824-837B-BCBB5EA3A0FD}" dt="2024-09-16T05:44:05.149" v="14891" actId="14100"/>
          <ac:spMkLst>
            <pc:docMk/>
            <pc:sldMk cId="2942944123" sldId="286"/>
            <ac:spMk id="2" creationId="{77026836-DE96-718A-FF19-695BEF04D90F}"/>
          </ac:spMkLst>
        </pc:spChg>
        <pc:spChg chg="mod">
          <ac:chgData name="Prakhar Jain" userId="bee16eca-c537-4bd8-947e-e5c3c907c019" providerId="ADAL" clId="{F4A419EF-839F-4824-837B-BCBB5EA3A0FD}" dt="2024-09-16T05:44:11.045" v="14892" actId="14100"/>
          <ac:spMkLst>
            <pc:docMk/>
            <pc:sldMk cId="2942944123" sldId="286"/>
            <ac:spMk id="23" creationId="{8C51CED6-385D-C1FC-FDF0-890AB967AF92}"/>
          </ac:spMkLst>
        </pc:spChg>
      </pc:sldChg>
      <pc:sldChg chg="addSp delSp modSp mod">
        <pc:chgData name="Prakhar Jain" userId="bee16eca-c537-4bd8-947e-e5c3c907c019" providerId="ADAL" clId="{F4A419EF-839F-4824-837B-BCBB5EA3A0FD}" dt="2024-09-19T19:37:49.710" v="18302" actId="20577"/>
        <pc:sldMkLst>
          <pc:docMk/>
          <pc:sldMk cId="4279046817" sldId="287"/>
        </pc:sldMkLst>
        <pc:spChg chg="mod">
          <ac:chgData name="Prakhar Jain" userId="bee16eca-c537-4bd8-947e-e5c3c907c019" providerId="ADAL" clId="{F4A419EF-839F-4824-837B-BCBB5EA3A0FD}" dt="2024-09-19T19:37:49.710" v="18302" actId="20577"/>
          <ac:spMkLst>
            <pc:docMk/>
            <pc:sldMk cId="4279046817" sldId="287"/>
            <ac:spMk id="2" creationId="{74842301-EF73-8280-AF3F-7DFA34B93C32}"/>
          </ac:spMkLst>
        </pc:spChg>
        <pc:spChg chg="add del mod">
          <ac:chgData name="Prakhar Jain" userId="bee16eca-c537-4bd8-947e-e5c3c907c019" providerId="ADAL" clId="{F4A419EF-839F-4824-837B-BCBB5EA3A0FD}" dt="2024-09-19T19:12:44.009" v="18234" actId="478"/>
          <ac:spMkLst>
            <pc:docMk/>
            <pc:sldMk cId="4279046817" sldId="287"/>
            <ac:spMk id="2" creationId="{75886C55-E466-66E3-1D72-334368D26053}"/>
          </ac:spMkLst>
        </pc:spChg>
        <pc:graphicFrameChg chg="mod modGraphic">
          <ac:chgData name="Prakhar Jain" userId="bee16eca-c537-4bd8-947e-e5c3c907c019" providerId="ADAL" clId="{F4A419EF-839F-4824-837B-BCBB5EA3A0FD}" dt="2024-09-16T18:45:56.212" v="15487" actId="20577"/>
          <ac:graphicFrameMkLst>
            <pc:docMk/>
            <pc:sldMk cId="4279046817" sldId="287"/>
            <ac:graphicFrameMk id="5" creationId="{7E637151-115E-4CA0-5637-B6EB765EFE6C}"/>
          </ac:graphicFrameMkLst>
        </pc:graphicFrameChg>
        <pc:picChg chg="add mod">
          <ac:chgData name="Prakhar Jain" userId="bee16eca-c537-4bd8-947e-e5c3c907c019" providerId="ADAL" clId="{F4A419EF-839F-4824-837B-BCBB5EA3A0FD}" dt="2024-09-16T18:28:40.786" v="15345" actId="1076"/>
          <ac:picMkLst>
            <pc:docMk/>
            <pc:sldMk cId="4279046817" sldId="287"/>
            <ac:picMk id="4" creationId="{8D412DE0-63F2-5C5D-3B0F-FD47F8718603}"/>
          </ac:picMkLst>
        </pc:picChg>
        <pc:picChg chg="add mod">
          <ac:chgData name="Prakhar Jain" userId="bee16eca-c537-4bd8-947e-e5c3c907c019" providerId="ADAL" clId="{F4A419EF-839F-4824-837B-BCBB5EA3A0FD}" dt="2024-09-16T18:29:12.545" v="15352" actId="14100"/>
          <ac:picMkLst>
            <pc:docMk/>
            <pc:sldMk cId="4279046817" sldId="287"/>
            <ac:picMk id="7" creationId="{9D1DE3E6-72CF-4293-4F15-CD5D7F3BD403}"/>
          </ac:picMkLst>
        </pc:picChg>
        <pc:picChg chg="add mod">
          <ac:chgData name="Prakhar Jain" userId="bee16eca-c537-4bd8-947e-e5c3c907c019" providerId="ADAL" clId="{F4A419EF-839F-4824-837B-BCBB5EA3A0FD}" dt="2024-09-16T18:30:01.953" v="15361" actId="1076"/>
          <ac:picMkLst>
            <pc:docMk/>
            <pc:sldMk cId="4279046817" sldId="287"/>
            <ac:picMk id="9" creationId="{C999D6D7-1449-C8A3-98C4-847962ADDAC6}"/>
          </ac:picMkLst>
        </pc:picChg>
        <pc:picChg chg="add del mod">
          <ac:chgData name="Prakhar Jain" userId="bee16eca-c537-4bd8-947e-e5c3c907c019" providerId="ADAL" clId="{F4A419EF-839F-4824-837B-BCBB5EA3A0FD}" dt="2024-09-16T18:35:01.414" v="15368" actId="478"/>
          <ac:picMkLst>
            <pc:docMk/>
            <pc:sldMk cId="4279046817" sldId="287"/>
            <ac:picMk id="11" creationId="{190FA7F7-1668-F0F1-B145-79F00862E899}"/>
          </ac:picMkLst>
        </pc:picChg>
        <pc:picChg chg="add del mod">
          <ac:chgData name="Prakhar Jain" userId="bee16eca-c537-4bd8-947e-e5c3c907c019" providerId="ADAL" clId="{F4A419EF-839F-4824-837B-BCBB5EA3A0FD}" dt="2024-09-16T18:36:10.976" v="15372" actId="478"/>
          <ac:picMkLst>
            <pc:docMk/>
            <pc:sldMk cId="4279046817" sldId="287"/>
            <ac:picMk id="13" creationId="{5E00EAB6-37BC-1DC1-8A0D-7C2B03F3DA7C}"/>
          </ac:picMkLst>
        </pc:picChg>
        <pc:picChg chg="add mod">
          <ac:chgData name="Prakhar Jain" userId="bee16eca-c537-4bd8-947e-e5c3c907c019" providerId="ADAL" clId="{F4A419EF-839F-4824-837B-BCBB5EA3A0FD}" dt="2024-09-16T18:45:27.855" v="15477" actId="1076"/>
          <ac:picMkLst>
            <pc:docMk/>
            <pc:sldMk cId="4279046817" sldId="287"/>
            <ac:picMk id="15" creationId="{F91F6886-D250-644B-C8CD-9185F014F8BC}"/>
          </ac:picMkLst>
        </pc:picChg>
        <pc:picChg chg="add del mod">
          <ac:chgData name="Prakhar Jain" userId="bee16eca-c537-4bd8-947e-e5c3c907c019" providerId="ADAL" clId="{F4A419EF-839F-4824-837B-BCBB5EA3A0FD}" dt="2024-09-16T18:37:23.559" v="15386" actId="478"/>
          <ac:picMkLst>
            <pc:docMk/>
            <pc:sldMk cId="4279046817" sldId="287"/>
            <ac:picMk id="17" creationId="{9A10A47D-2AE0-962D-ECDC-51C948CC42DC}"/>
          </ac:picMkLst>
        </pc:picChg>
        <pc:picChg chg="add mod">
          <ac:chgData name="Prakhar Jain" userId="bee16eca-c537-4bd8-947e-e5c3c907c019" providerId="ADAL" clId="{F4A419EF-839F-4824-837B-BCBB5EA3A0FD}" dt="2024-09-16T18:37:36.137" v="15391"/>
          <ac:picMkLst>
            <pc:docMk/>
            <pc:sldMk cId="4279046817" sldId="287"/>
            <ac:picMk id="19" creationId="{C1BFA191-DC7A-ABB0-0625-F96DE4A993A9}"/>
          </ac:picMkLst>
        </pc:picChg>
        <pc:picChg chg="add mod modCrop">
          <ac:chgData name="Prakhar Jain" userId="bee16eca-c537-4bd8-947e-e5c3c907c019" providerId="ADAL" clId="{F4A419EF-839F-4824-837B-BCBB5EA3A0FD}" dt="2024-09-16T18:45:37.944" v="15480" actId="1076"/>
          <ac:picMkLst>
            <pc:docMk/>
            <pc:sldMk cId="4279046817" sldId="287"/>
            <ac:picMk id="21" creationId="{61CE2AA1-61CA-41C2-73F1-B4771C4CD391}"/>
          </ac:picMkLst>
        </pc:picChg>
        <pc:picChg chg="add mod">
          <ac:chgData name="Prakhar Jain" userId="bee16eca-c537-4bd8-947e-e5c3c907c019" providerId="ADAL" clId="{F4A419EF-839F-4824-837B-BCBB5EA3A0FD}" dt="2024-09-16T18:46:01.186" v="15488" actId="1076"/>
          <ac:picMkLst>
            <pc:docMk/>
            <pc:sldMk cId="4279046817" sldId="287"/>
            <ac:picMk id="23" creationId="{2972CEFE-C2FE-C72B-22E3-248D7F73C2FA}"/>
          </ac:picMkLst>
        </pc:picChg>
        <pc:picChg chg="add mod modCrop">
          <ac:chgData name="Prakhar Jain" userId="bee16eca-c537-4bd8-947e-e5c3c907c019" providerId="ADAL" clId="{F4A419EF-839F-4824-837B-BCBB5EA3A0FD}" dt="2024-09-16T18:40:29.870" v="15425" actId="1076"/>
          <ac:picMkLst>
            <pc:docMk/>
            <pc:sldMk cId="4279046817" sldId="287"/>
            <ac:picMk id="25" creationId="{4FC9EBA5-6584-4978-E77E-7EED55077038}"/>
          </ac:picMkLst>
        </pc:picChg>
        <pc:picChg chg="add mod">
          <ac:chgData name="Prakhar Jain" userId="bee16eca-c537-4bd8-947e-e5c3c907c019" providerId="ADAL" clId="{F4A419EF-839F-4824-837B-BCBB5EA3A0FD}" dt="2024-09-16T18:41:12.254" v="15434" actId="1076"/>
          <ac:picMkLst>
            <pc:docMk/>
            <pc:sldMk cId="4279046817" sldId="287"/>
            <ac:picMk id="27" creationId="{0F97316D-48DC-D60E-4B51-24EB883CA1A4}"/>
          </ac:picMkLst>
        </pc:picChg>
        <pc:picChg chg="add mod">
          <ac:chgData name="Prakhar Jain" userId="bee16eca-c537-4bd8-947e-e5c3c907c019" providerId="ADAL" clId="{F4A419EF-839F-4824-837B-BCBB5EA3A0FD}" dt="2024-09-16T18:41:49.535" v="15448" actId="1037"/>
          <ac:picMkLst>
            <pc:docMk/>
            <pc:sldMk cId="4279046817" sldId="287"/>
            <ac:picMk id="29" creationId="{1E670A9A-6719-31AF-8726-7E1DA4136F20}"/>
          </ac:picMkLst>
        </pc:picChg>
        <pc:picChg chg="add mod">
          <ac:chgData name="Prakhar Jain" userId="bee16eca-c537-4bd8-947e-e5c3c907c019" providerId="ADAL" clId="{F4A419EF-839F-4824-837B-BCBB5EA3A0FD}" dt="2024-09-16T18:42:44.337" v="15453" actId="1076"/>
          <ac:picMkLst>
            <pc:docMk/>
            <pc:sldMk cId="4279046817" sldId="287"/>
            <ac:picMk id="31" creationId="{5FEC9079-AD3B-FD01-2211-2948A71B45A0}"/>
          </ac:picMkLst>
        </pc:picChg>
        <pc:picChg chg="add mod">
          <ac:chgData name="Prakhar Jain" userId="bee16eca-c537-4bd8-947e-e5c3c907c019" providerId="ADAL" clId="{F4A419EF-839F-4824-837B-BCBB5EA3A0FD}" dt="2024-09-16T18:43:15.159" v="15461" actId="1076"/>
          <ac:picMkLst>
            <pc:docMk/>
            <pc:sldMk cId="4279046817" sldId="287"/>
            <ac:picMk id="33" creationId="{2B17BADF-49A3-5A59-1F89-C122634D8E85}"/>
          </ac:picMkLst>
        </pc:picChg>
        <pc:picChg chg="add mod">
          <ac:chgData name="Prakhar Jain" userId="bee16eca-c537-4bd8-947e-e5c3c907c019" providerId="ADAL" clId="{F4A419EF-839F-4824-837B-BCBB5EA3A0FD}" dt="2024-09-16T18:44:04.703" v="15469" actId="1076"/>
          <ac:picMkLst>
            <pc:docMk/>
            <pc:sldMk cId="4279046817" sldId="287"/>
            <ac:picMk id="35" creationId="{6E48EE45-3EE1-C70A-1972-1A1F12C622AB}"/>
          </ac:picMkLst>
        </pc:picChg>
        <pc:picChg chg="add mod">
          <ac:chgData name="Prakhar Jain" userId="bee16eca-c537-4bd8-947e-e5c3c907c019" providerId="ADAL" clId="{F4A419EF-839F-4824-837B-BCBB5EA3A0FD}" dt="2024-09-16T18:44:58.299" v="15474" actId="1076"/>
          <ac:picMkLst>
            <pc:docMk/>
            <pc:sldMk cId="4279046817" sldId="287"/>
            <ac:picMk id="37" creationId="{32E3F66D-59D6-C9C1-15B8-35C4C97E7337}"/>
          </ac:picMkLst>
        </pc:picChg>
      </pc:sldChg>
      <pc:sldChg chg="addSp modSp new del">
        <pc:chgData name="Prakhar Jain" userId="bee16eca-c537-4bd8-947e-e5c3c907c019" providerId="ADAL" clId="{F4A419EF-839F-4824-837B-BCBB5EA3A0FD}" dt="2024-09-13T17:20:32.843" v="8980" actId="47"/>
        <pc:sldMkLst>
          <pc:docMk/>
          <pc:sldMk cId="199214010" sldId="290"/>
        </pc:sldMkLst>
        <pc:spChg chg="add mod">
          <ac:chgData name="Prakhar Jain" userId="bee16eca-c537-4bd8-947e-e5c3c907c019" providerId="ADAL" clId="{F4A419EF-839F-4824-837B-BCBB5EA3A0FD}" dt="2024-09-13T13:21:51.906" v="7099"/>
          <ac:spMkLst>
            <pc:docMk/>
            <pc:sldMk cId="199214010" sldId="290"/>
            <ac:spMk id="1046" creationId="{211E2676-120E-3175-7A67-7A47C6D1D507}"/>
          </ac:spMkLst>
        </pc:spChg>
        <pc:spChg chg="add mod">
          <ac:chgData name="Prakhar Jain" userId="bee16eca-c537-4bd8-947e-e5c3c907c019" providerId="ADAL" clId="{F4A419EF-839F-4824-837B-BCBB5EA3A0FD}" dt="2024-09-13T13:21:51.906" v="7099"/>
          <ac:spMkLst>
            <pc:docMk/>
            <pc:sldMk cId="199214010" sldId="290"/>
            <ac:spMk id="1049" creationId="{B10334C1-1285-2E41-3440-449AE452E309}"/>
          </ac:spMkLst>
        </pc:spChg>
      </pc:sldChg>
      <pc:sldChg chg="addSp delSp modSp mod">
        <pc:chgData name="Prakhar Jain" userId="bee16eca-c537-4bd8-947e-e5c3c907c019" providerId="ADAL" clId="{F4A419EF-839F-4824-837B-BCBB5EA3A0FD}" dt="2024-09-19T19:06:04.855" v="17608" actId="1036"/>
        <pc:sldMkLst>
          <pc:docMk/>
          <pc:sldMk cId="2644456686" sldId="291"/>
        </pc:sldMkLst>
        <pc:spChg chg="mod">
          <ac:chgData name="Prakhar Jain" userId="bee16eca-c537-4bd8-947e-e5c3c907c019" providerId="ADAL" clId="{F4A419EF-839F-4824-837B-BCBB5EA3A0FD}" dt="2024-09-19T18:53:31.387" v="16510" actId="20577"/>
          <ac:spMkLst>
            <pc:docMk/>
            <pc:sldMk cId="2644456686" sldId="291"/>
            <ac:spMk id="5" creationId="{880493B1-B2CA-0DDF-2BDC-9130221B6500}"/>
          </ac:spMkLst>
        </pc:spChg>
        <pc:spChg chg="add mod">
          <ac:chgData name="Prakhar Jain" userId="bee16eca-c537-4bd8-947e-e5c3c907c019" providerId="ADAL" clId="{F4A419EF-839F-4824-837B-BCBB5EA3A0FD}" dt="2024-09-16T05:06:24.695" v="14441" actId="1076"/>
          <ac:spMkLst>
            <pc:docMk/>
            <pc:sldMk cId="2644456686" sldId="291"/>
            <ac:spMk id="25" creationId="{44432E04-FA87-C7E4-1C78-23488ED1FBC7}"/>
          </ac:spMkLst>
        </pc:spChg>
        <pc:spChg chg="mod">
          <ac:chgData name="Prakhar Jain" userId="bee16eca-c537-4bd8-947e-e5c3c907c019" providerId="ADAL" clId="{F4A419EF-839F-4824-837B-BCBB5EA3A0FD}" dt="2024-09-14T07:05:26.410" v="11087" actId="14100"/>
          <ac:spMkLst>
            <pc:docMk/>
            <pc:sldMk cId="2644456686" sldId="291"/>
            <ac:spMk id="26" creationId="{98723D1F-779E-D001-7802-C11C017460D2}"/>
          </ac:spMkLst>
        </pc:spChg>
        <pc:spChg chg="add mod">
          <ac:chgData name="Prakhar Jain" userId="bee16eca-c537-4bd8-947e-e5c3c907c019" providerId="ADAL" clId="{F4A419EF-839F-4824-837B-BCBB5EA3A0FD}" dt="2024-09-19T19:06:04.855" v="17608" actId="1036"/>
          <ac:spMkLst>
            <pc:docMk/>
            <pc:sldMk cId="2644456686" sldId="291"/>
            <ac:spMk id="29" creationId="{28427994-7ADD-3DEE-8B9F-30D819E2FBDF}"/>
          </ac:spMkLst>
        </pc:spChg>
        <pc:spChg chg="mod">
          <ac:chgData name="Prakhar Jain" userId="bee16eca-c537-4bd8-947e-e5c3c907c019" providerId="ADAL" clId="{F4A419EF-839F-4824-837B-BCBB5EA3A0FD}" dt="2024-09-14T05:40:20.164" v="10670" actId="13926"/>
          <ac:spMkLst>
            <pc:docMk/>
            <pc:sldMk cId="2644456686" sldId="291"/>
            <ac:spMk id="1076" creationId="{9718C75A-6C2C-5FAA-ECA5-763D21BA2C02}"/>
          </ac:spMkLst>
        </pc:spChg>
        <pc:spChg chg="mod">
          <ac:chgData name="Prakhar Jain" userId="bee16eca-c537-4bd8-947e-e5c3c907c019" providerId="ADAL" clId="{F4A419EF-839F-4824-837B-BCBB5EA3A0FD}" dt="2024-09-14T05:40:16.490" v="10669" actId="13926"/>
          <ac:spMkLst>
            <pc:docMk/>
            <pc:sldMk cId="2644456686" sldId="291"/>
            <ac:spMk id="1077" creationId="{8AB32FB3-69EB-23EC-83E1-BE3985D2CD18}"/>
          </ac:spMkLst>
        </pc:spChg>
        <pc:spChg chg="mod">
          <ac:chgData name="Prakhar Jain" userId="bee16eca-c537-4bd8-947e-e5c3c907c019" providerId="ADAL" clId="{F4A419EF-839F-4824-837B-BCBB5EA3A0FD}" dt="2024-09-14T07:00:16.049" v="10822" actId="1038"/>
          <ac:spMkLst>
            <pc:docMk/>
            <pc:sldMk cId="2644456686" sldId="291"/>
            <ac:spMk id="2083" creationId="{3A0D76B8-B8D5-543F-87B5-7BE3A6E97806}"/>
          </ac:spMkLst>
        </pc:spChg>
        <pc:spChg chg="mod">
          <ac:chgData name="Prakhar Jain" userId="bee16eca-c537-4bd8-947e-e5c3c907c019" providerId="ADAL" clId="{F4A419EF-839F-4824-837B-BCBB5EA3A0FD}" dt="2024-09-14T06:58:47.445" v="10806" actId="1037"/>
          <ac:spMkLst>
            <pc:docMk/>
            <pc:sldMk cId="2644456686" sldId="291"/>
            <ac:spMk id="2085" creationId="{80640C50-38A8-2A66-873D-6F723EB9C5A3}"/>
          </ac:spMkLst>
        </pc:spChg>
        <pc:spChg chg="mod">
          <ac:chgData name="Prakhar Jain" userId="bee16eca-c537-4bd8-947e-e5c3c907c019" providerId="ADAL" clId="{F4A419EF-839F-4824-837B-BCBB5EA3A0FD}" dt="2024-09-15T11:01:19.588" v="11573" actId="20577"/>
          <ac:spMkLst>
            <pc:docMk/>
            <pc:sldMk cId="2644456686" sldId="291"/>
            <ac:spMk id="2093" creationId="{7F91B87B-B104-5685-B08A-C2B921804121}"/>
          </ac:spMkLst>
        </pc:spChg>
        <pc:spChg chg="mod">
          <ac:chgData name="Prakhar Jain" userId="bee16eca-c537-4bd8-947e-e5c3c907c019" providerId="ADAL" clId="{F4A419EF-839F-4824-837B-BCBB5EA3A0FD}" dt="2024-09-15T11:01:21.534" v="11575" actId="1035"/>
          <ac:spMkLst>
            <pc:docMk/>
            <pc:sldMk cId="2644456686" sldId="291"/>
            <ac:spMk id="2095" creationId="{06D84B1D-E6DA-814E-64AB-CB30BB98A801}"/>
          </ac:spMkLst>
        </pc:spChg>
        <pc:spChg chg="mod">
          <ac:chgData name="Prakhar Jain" userId="bee16eca-c537-4bd8-947e-e5c3c907c019" providerId="ADAL" clId="{F4A419EF-839F-4824-837B-BCBB5EA3A0FD}" dt="2024-09-14T07:00:16.049" v="10822" actId="1038"/>
          <ac:spMkLst>
            <pc:docMk/>
            <pc:sldMk cId="2644456686" sldId="291"/>
            <ac:spMk id="2107" creationId="{474EF116-FB42-3401-DB51-7593FC3C4394}"/>
          </ac:spMkLst>
        </pc:spChg>
        <pc:spChg chg="mod">
          <ac:chgData name="Prakhar Jain" userId="bee16eca-c537-4bd8-947e-e5c3c907c019" providerId="ADAL" clId="{F4A419EF-839F-4824-837B-BCBB5EA3A0FD}" dt="2024-09-14T07:00:16.049" v="10822" actId="1038"/>
          <ac:spMkLst>
            <pc:docMk/>
            <pc:sldMk cId="2644456686" sldId="291"/>
            <ac:spMk id="2108" creationId="{E087C5B5-3D3B-1667-E7F1-D307E5701B68}"/>
          </ac:spMkLst>
        </pc:spChg>
        <pc:spChg chg="mod">
          <ac:chgData name="Prakhar Jain" userId="bee16eca-c537-4bd8-947e-e5c3c907c019" providerId="ADAL" clId="{F4A419EF-839F-4824-837B-BCBB5EA3A0FD}" dt="2024-09-14T07:00:16.049" v="10822" actId="1038"/>
          <ac:spMkLst>
            <pc:docMk/>
            <pc:sldMk cId="2644456686" sldId="291"/>
            <ac:spMk id="2109" creationId="{55A1BE97-2AF4-E386-0B59-1C90E890BF1D}"/>
          </ac:spMkLst>
        </pc:spChg>
        <pc:spChg chg="mod">
          <ac:chgData name="Prakhar Jain" userId="bee16eca-c537-4bd8-947e-e5c3c907c019" providerId="ADAL" clId="{F4A419EF-839F-4824-837B-BCBB5EA3A0FD}" dt="2024-09-14T07:00:16.049" v="10822" actId="1038"/>
          <ac:spMkLst>
            <pc:docMk/>
            <pc:sldMk cId="2644456686" sldId="291"/>
            <ac:spMk id="2110" creationId="{46306AC3-317B-FBCE-4FDF-98BEDADE0790}"/>
          </ac:spMkLst>
        </pc:spChg>
        <pc:spChg chg="mod">
          <ac:chgData name="Prakhar Jain" userId="bee16eca-c537-4bd8-947e-e5c3c907c019" providerId="ADAL" clId="{F4A419EF-839F-4824-837B-BCBB5EA3A0FD}" dt="2024-09-14T07:00:16.049" v="10822" actId="1038"/>
          <ac:spMkLst>
            <pc:docMk/>
            <pc:sldMk cId="2644456686" sldId="291"/>
            <ac:spMk id="2121" creationId="{AF45A083-58A6-648E-389D-2C943B4205DB}"/>
          </ac:spMkLst>
        </pc:spChg>
        <pc:grpChg chg="add mod">
          <ac:chgData name="Prakhar Jain" userId="bee16eca-c537-4bd8-947e-e5c3c907c019" providerId="ADAL" clId="{F4A419EF-839F-4824-837B-BCBB5EA3A0FD}" dt="2024-09-14T07:05:34.695" v="11088"/>
          <ac:grpSpMkLst>
            <pc:docMk/>
            <pc:sldMk cId="2644456686" sldId="291"/>
            <ac:grpSpMk id="7" creationId="{F8965A03-D02B-DA81-C90C-E8AFA9F4574E}"/>
          </ac:grpSpMkLst>
        </pc:grpChg>
        <pc:grpChg chg="add mod">
          <ac:chgData name="Prakhar Jain" userId="bee16eca-c537-4bd8-947e-e5c3c907c019" providerId="ADAL" clId="{F4A419EF-839F-4824-837B-BCBB5EA3A0FD}" dt="2024-09-19T18:03:02.798" v="15490" actId="1035"/>
          <ac:grpSpMkLst>
            <pc:docMk/>
            <pc:sldMk cId="2644456686" sldId="291"/>
            <ac:grpSpMk id="27" creationId="{EE56F8BD-9A65-85CF-1ACE-C55B59C7073F}"/>
          </ac:grpSpMkLst>
        </pc:grpChg>
        <pc:grpChg chg="add mod">
          <ac:chgData name="Prakhar Jain" userId="bee16eca-c537-4bd8-947e-e5c3c907c019" providerId="ADAL" clId="{F4A419EF-839F-4824-837B-BCBB5EA3A0FD}" dt="2024-09-19T18:03:00.168" v="15489" actId="1035"/>
          <ac:grpSpMkLst>
            <pc:docMk/>
            <pc:sldMk cId="2644456686" sldId="291"/>
            <ac:grpSpMk id="28" creationId="{7603AE76-7475-1FA9-35D2-BC6FAB0458C8}"/>
          </ac:grpSpMkLst>
        </pc:grpChg>
        <pc:picChg chg="mod">
          <ac:chgData name="Prakhar Jain" userId="bee16eca-c537-4bd8-947e-e5c3c907c019" providerId="ADAL" clId="{F4A419EF-839F-4824-837B-BCBB5EA3A0FD}" dt="2024-09-14T07:00:16.049" v="10822" actId="1038"/>
          <ac:picMkLst>
            <pc:docMk/>
            <pc:sldMk cId="2644456686" sldId="291"/>
            <ac:picMk id="10" creationId="{902FBD3F-596D-BEC2-2008-F877B7117397}"/>
          </ac:picMkLst>
        </pc:picChg>
        <pc:picChg chg="add mod">
          <ac:chgData name="Prakhar Jain" userId="bee16eca-c537-4bd8-947e-e5c3c907c019" providerId="ADAL" clId="{F4A419EF-839F-4824-837B-BCBB5EA3A0FD}" dt="2024-09-16T05:06:40.505" v="14444" actId="208"/>
          <ac:picMkLst>
            <pc:docMk/>
            <pc:sldMk cId="2644456686" sldId="291"/>
            <ac:picMk id="24" creationId="{B63FEF81-4E4A-361A-CAED-31FCC839345A}"/>
          </ac:picMkLst>
        </pc:picChg>
        <pc:picChg chg="mod">
          <ac:chgData name="Prakhar Jain" userId="bee16eca-c537-4bd8-947e-e5c3c907c019" providerId="ADAL" clId="{F4A419EF-839F-4824-837B-BCBB5EA3A0FD}" dt="2024-09-14T07:00:16.049" v="10822" actId="1038"/>
          <ac:picMkLst>
            <pc:docMk/>
            <pc:sldMk cId="2644456686" sldId="291"/>
            <ac:picMk id="1026" creationId="{60FFAD06-8C0E-6AA4-334A-2A82ECB14960}"/>
          </ac:picMkLst>
        </pc:picChg>
        <pc:picChg chg="mod">
          <ac:chgData name="Prakhar Jain" userId="bee16eca-c537-4bd8-947e-e5c3c907c019" providerId="ADAL" clId="{F4A419EF-839F-4824-837B-BCBB5EA3A0FD}" dt="2024-09-14T07:00:16.049" v="10822" actId="1038"/>
          <ac:picMkLst>
            <pc:docMk/>
            <pc:sldMk cId="2644456686" sldId="291"/>
            <ac:picMk id="1030" creationId="{3856194E-29DC-F4E2-BCBE-966AA50CE604}"/>
          </ac:picMkLst>
        </pc:picChg>
        <pc:picChg chg="mod">
          <ac:chgData name="Prakhar Jain" userId="bee16eca-c537-4bd8-947e-e5c3c907c019" providerId="ADAL" clId="{F4A419EF-839F-4824-837B-BCBB5EA3A0FD}" dt="2024-09-14T07:00:16.049" v="10822" actId="1038"/>
          <ac:picMkLst>
            <pc:docMk/>
            <pc:sldMk cId="2644456686" sldId="291"/>
            <ac:picMk id="1032" creationId="{F10948AE-B96A-C8DE-F320-C0EF67EC7DDE}"/>
          </ac:picMkLst>
        </pc:picChg>
        <pc:picChg chg="add mod">
          <ac:chgData name="Prakhar Jain" userId="bee16eca-c537-4bd8-947e-e5c3c907c019" providerId="ADAL" clId="{F4A419EF-839F-4824-837B-BCBB5EA3A0FD}" dt="2024-09-14T07:05:16.864" v="11086" actId="1038"/>
          <ac:picMkLst>
            <pc:docMk/>
            <pc:sldMk cId="2644456686" sldId="291"/>
            <ac:picMk id="4098" creationId="{0E71F0C3-38A6-DB44-12AA-0A4FFB15B2AF}"/>
          </ac:picMkLst>
        </pc:picChg>
        <pc:cxnChg chg="mod">
          <ac:chgData name="Prakhar Jain" userId="bee16eca-c537-4bd8-947e-e5c3c907c019" providerId="ADAL" clId="{F4A419EF-839F-4824-837B-BCBB5EA3A0FD}" dt="2024-09-14T07:00:16.049" v="10822" actId="1038"/>
          <ac:cxnSpMkLst>
            <pc:docMk/>
            <pc:sldMk cId="2644456686" sldId="291"/>
            <ac:cxnSpMk id="11" creationId="{E678136C-F30F-AB2D-8408-C8BBAF48C2CE}"/>
          </ac:cxnSpMkLst>
        </pc:cxnChg>
        <pc:cxnChg chg="mod">
          <ac:chgData name="Prakhar Jain" userId="bee16eca-c537-4bd8-947e-e5c3c907c019" providerId="ADAL" clId="{F4A419EF-839F-4824-837B-BCBB5EA3A0FD}" dt="2024-09-14T07:00:16.049" v="10822" actId="1038"/>
          <ac:cxnSpMkLst>
            <pc:docMk/>
            <pc:sldMk cId="2644456686" sldId="291"/>
            <ac:cxnSpMk id="12" creationId="{AE483405-13AC-C6D5-E431-94A408EF45B3}"/>
          </ac:cxnSpMkLst>
        </pc:cxnChg>
        <pc:cxnChg chg="mod">
          <ac:chgData name="Prakhar Jain" userId="bee16eca-c537-4bd8-947e-e5c3c907c019" providerId="ADAL" clId="{F4A419EF-839F-4824-837B-BCBB5EA3A0FD}" dt="2024-09-14T07:00:16.049" v="10822" actId="1038"/>
          <ac:cxnSpMkLst>
            <pc:docMk/>
            <pc:sldMk cId="2644456686" sldId="291"/>
            <ac:cxnSpMk id="13" creationId="{D0693936-63B1-04F5-F994-29511758EFF6}"/>
          </ac:cxnSpMkLst>
        </pc:cxnChg>
        <pc:cxnChg chg="mod">
          <ac:chgData name="Prakhar Jain" userId="bee16eca-c537-4bd8-947e-e5c3c907c019" providerId="ADAL" clId="{F4A419EF-839F-4824-837B-BCBB5EA3A0FD}" dt="2024-09-14T07:09:09.715" v="11155" actId="1076"/>
          <ac:cxnSpMkLst>
            <pc:docMk/>
            <pc:sldMk cId="2644456686" sldId="291"/>
            <ac:cxnSpMk id="20" creationId="{468CF5D5-AB01-0A09-78DA-419358611D07}"/>
          </ac:cxnSpMkLst>
        </pc:cxnChg>
        <pc:cxnChg chg="add del mod">
          <ac:chgData name="Prakhar Jain" userId="bee16eca-c537-4bd8-947e-e5c3c907c019" providerId="ADAL" clId="{F4A419EF-839F-4824-837B-BCBB5EA3A0FD}" dt="2024-09-14T07:06:39.669" v="11095" actId="478"/>
          <ac:cxnSpMkLst>
            <pc:docMk/>
            <pc:sldMk cId="2644456686" sldId="291"/>
            <ac:cxnSpMk id="24" creationId="{A9F60729-D621-B021-1764-606F7DF7279F}"/>
          </ac:cxnSpMkLst>
        </pc:cxnChg>
        <pc:cxnChg chg="add mod">
          <ac:chgData name="Prakhar Jain" userId="bee16eca-c537-4bd8-947e-e5c3c907c019" providerId="ADAL" clId="{F4A419EF-839F-4824-837B-BCBB5EA3A0FD}" dt="2024-09-16T05:35:01.065" v="14769" actId="164"/>
          <ac:cxnSpMkLst>
            <pc:docMk/>
            <pc:sldMk cId="2644456686" sldId="291"/>
            <ac:cxnSpMk id="31" creationId="{3B8B87E2-6A98-2E79-2F2D-269B6AFD3C5C}"/>
          </ac:cxnSpMkLst>
        </pc:cxnChg>
        <pc:cxnChg chg="add mod">
          <ac:chgData name="Prakhar Jain" userId="bee16eca-c537-4bd8-947e-e5c3c907c019" providerId="ADAL" clId="{F4A419EF-839F-4824-837B-BCBB5EA3A0FD}" dt="2024-09-19T18:03:07.215" v="15491" actId="1036"/>
          <ac:cxnSpMkLst>
            <pc:docMk/>
            <pc:sldMk cId="2644456686" sldId="291"/>
            <ac:cxnSpMk id="33" creationId="{1DB709AF-6320-37A7-0AD3-BBD67F902CA0}"/>
          </ac:cxnSpMkLst>
        </pc:cxnChg>
        <pc:cxnChg chg="add mod">
          <ac:chgData name="Prakhar Jain" userId="bee16eca-c537-4bd8-947e-e5c3c907c019" providerId="ADAL" clId="{F4A419EF-839F-4824-837B-BCBB5EA3A0FD}" dt="2024-09-16T05:35:01.065" v="14769" actId="164"/>
          <ac:cxnSpMkLst>
            <pc:docMk/>
            <pc:sldMk cId="2644456686" sldId="291"/>
            <ac:cxnSpMk id="34" creationId="{40663B37-F776-3690-CED3-624A27DE5A0E}"/>
          </ac:cxnSpMkLst>
        </pc:cxnChg>
        <pc:cxnChg chg="add mod">
          <ac:chgData name="Prakhar Jain" userId="bee16eca-c537-4bd8-947e-e5c3c907c019" providerId="ADAL" clId="{F4A419EF-839F-4824-837B-BCBB5EA3A0FD}" dt="2024-09-16T05:35:01.065" v="14769" actId="164"/>
          <ac:cxnSpMkLst>
            <pc:docMk/>
            <pc:sldMk cId="2644456686" sldId="291"/>
            <ac:cxnSpMk id="36" creationId="{EB073801-7EED-02FE-3ACC-C611A1D29AF7}"/>
          </ac:cxnSpMkLst>
        </pc:cxnChg>
        <pc:cxnChg chg="add mod">
          <ac:chgData name="Prakhar Jain" userId="bee16eca-c537-4bd8-947e-e5c3c907c019" providerId="ADAL" clId="{F4A419EF-839F-4824-837B-BCBB5EA3A0FD}" dt="2024-09-16T05:34:54.395" v="14767" actId="1035"/>
          <ac:cxnSpMkLst>
            <pc:docMk/>
            <pc:sldMk cId="2644456686" sldId="291"/>
            <ac:cxnSpMk id="37" creationId="{D401A8A6-8829-1B96-11CD-96887113F679}"/>
          </ac:cxnSpMkLst>
        </pc:cxnChg>
        <pc:cxnChg chg="add mod">
          <ac:chgData name="Prakhar Jain" userId="bee16eca-c537-4bd8-947e-e5c3c907c019" providerId="ADAL" clId="{F4A419EF-839F-4824-837B-BCBB5EA3A0FD}" dt="2024-09-16T05:34:54.395" v="14767" actId="1035"/>
          <ac:cxnSpMkLst>
            <pc:docMk/>
            <pc:sldMk cId="2644456686" sldId="291"/>
            <ac:cxnSpMk id="38" creationId="{23EDD027-D834-7FCF-A7B4-98ADBE39BA63}"/>
          </ac:cxnSpMkLst>
        </pc:cxnChg>
        <pc:cxnChg chg="add mod">
          <ac:chgData name="Prakhar Jain" userId="bee16eca-c537-4bd8-947e-e5c3c907c019" providerId="ADAL" clId="{F4A419EF-839F-4824-837B-BCBB5EA3A0FD}" dt="2024-09-16T05:34:54.395" v="14767" actId="1035"/>
          <ac:cxnSpMkLst>
            <pc:docMk/>
            <pc:sldMk cId="2644456686" sldId="291"/>
            <ac:cxnSpMk id="39" creationId="{4B871ACD-BFC5-F340-2C76-BDBE29535528}"/>
          </ac:cxnSpMkLst>
        </pc:cxnChg>
        <pc:cxnChg chg="add mod">
          <ac:chgData name="Prakhar Jain" userId="bee16eca-c537-4bd8-947e-e5c3c907c019" providerId="ADAL" clId="{F4A419EF-839F-4824-837B-BCBB5EA3A0FD}" dt="2024-09-16T05:34:54.395" v="14767" actId="1035"/>
          <ac:cxnSpMkLst>
            <pc:docMk/>
            <pc:sldMk cId="2644456686" sldId="291"/>
            <ac:cxnSpMk id="40" creationId="{CEF091F8-CF93-B40B-F27D-DA6FA3DA75F0}"/>
          </ac:cxnSpMkLst>
        </pc:cxnChg>
        <pc:cxnChg chg="add mod">
          <ac:chgData name="Prakhar Jain" userId="bee16eca-c537-4bd8-947e-e5c3c907c019" providerId="ADAL" clId="{F4A419EF-839F-4824-837B-BCBB5EA3A0FD}" dt="2024-09-16T05:35:14.970" v="14770" actId="164"/>
          <ac:cxnSpMkLst>
            <pc:docMk/>
            <pc:sldMk cId="2644456686" sldId="291"/>
            <ac:cxnSpMk id="41" creationId="{729AA58B-8BC0-F9C5-8D8B-255785EB5F86}"/>
          </ac:cxnSpMkLst>
        </pc:cxnChg>
        <pc:cxnChg chg="add mod">
          <ac:chgData name="Prakhar Jain" userId="bee16eca-c537-4bd8-947e-e5c3c907c019" providerId="ADAL" clId="{F4A419EF-839F-4824-837B-BCBB5EA3A0FD}" dt="2024-09-16T05:35:14.970" v="14770" actId="164"/>
          <ac:cxnSpMkLst>
            <pc:docMk/>
            <pc:sldMk cId="2644456686" sldId="291"/>
            <ac:cxnSpMk id="42" creationId="{0D8664E2-28DD-4D2C-EA85-C470E372A3B7}"/>
          </ac:cxnSpMkLst>
        </pc:cxnChg>
        <pc:cxnChg chg="add mod">
          <ac:chgData name="Prakhar Jain" userId="bee16eca-c537-4bd8-947e-e5c3c907c019" providerId="ADAL" clId="{F4A419EF-839F-4824-837B-BCBB5EA3A0FD}" dt="2024-09-16T05:35:14.970" v="14770" actId="164"/>
          <ac:cxnSpMkLst>
            <pc:docMk/>
            <pc:sldMk cId="2644456686" sldId="291"/>
            <ac:cxnSpMk id="43" creationId="{B8EC2573-EBB7-0F6F-AB48-8D8DB69CC516}"/>
          </ac:cxnSpMkLst>
        </pc:cxnChg>
        <pc:cxnChg chg="add mod">
          <ac:chgData name="Prakhar Jain" userId="bee16eca-c537-4bd8-947e-e5c3c907c019" providerId="ADAL" clId="{F4A419EF-839F-4824-837B-BCBB5EA3A0FD}" dt="2024-09-16T05:35:14.970" v="14770" actId="164"/>
          <ac:cxnSpMkLst>
            <pc:docMk/>
            <pc:sldMk cId="2644456686" sldId="291"/>
            <ac:cxnSpMk id="44" creationId="{27ECBF62-0FAC-E551-0859-3717880A8E81}"/>
          </ac:cxnSpMkLst>
        </pc:cxnChg>
      </pc:sldChg>
      <pc:sldChg chg="addSp delSp modSp add del mod">
        <pc:chgData name="Prakhar Jain" userId="bee16eca-c537-4bd8-947e-e5c3c907c019" providerId="ADAL" clId="{F4A419EF-839F-4824-837B-BCBB5EA3A0FD}" dt="2024-09-13T17:41:48.370" v="9176" actId="47"/>
        <pc:sldMkLst>
          <pc:docMk/>
          <pc:sldMk cId="106158618" sldId="292"/>
        </pc:sldMkLst>
        <pc:spChg chg="add mod">
          <ac:chgData name="Prakhar Jain" userId="bee16eca-c537-4bd8-947e-e5c3c907c019" providerId="ADAL" clId="{F4A419EF-839F-4824-837B-BCBB5EA3A0FD}" dt="2024-09-13T17:38:11.985" v="9140" actId="1582"/>
          <ac:spMkLst>
            <pc:docMk/>
            <pc:sldMk cId="106158618" sldId="292"/>
            <ac:spMk id="6" creationId="{B2662DFB-C4EC-0505-0D66-4DD67124B1BF}"/>
          </ac:spMkLst>
        </pc:spChg>
        <pc:spChg chg="add mod">
          <ac:chgData name="Prakhar Jain" userId="bee16eca-c537-4bd8-947e-e5c3c907c019" providerId="ADAL" clId="{F4A419EF-839F-4824-837B-BCBB5EA3A0FD}" dt="2024-09-13T17:38:13.718" v="9141" actId="1582"/>
          <ac:spMkLst>
            <pc:docMk/>
            <pc:sldMk cId="106158618" sldId="292"/>
            <ac:spMk id="7" creationId="{1C8F6CC8-D90F-21E4-7162-010938A6DDE2}"/>
          </ac:spMkLst>
        </pc:spChg>
        <pc:spChg chg="add mod">
          <ac:chgData name="Prakhar Jain" userId="bee16eca-c537-4bd8-947e-e5c3c907c019" providerId="ADAL" clId="{F4A419EF-839F-4824-837B-BCBB5EA3A0FD}" dt="2024-09-13T17:38:14.130" v="9142" actId="1582"/>
          <ac:spMkLst>
            <pc:docMk/>
            <pc:sldMk cId="106158618" sldId="292"/>
            <ac:spMk id="8" creationId="{E9848C2E-0240-A5C9-B5E1-FC923AC4FBF5}"/>
          </ac:spMkLst>
        </pc:spChg>
        <pc:spChg chg="add mod">
          <ac:chgData name="Prakhar Jain" userId="bee16eca-c537-4bd8-947e-e5c3c907c019" providerId="ADAL" clId="{F4A419EF-839F-4824-837B-BCBB5EA3A0FD}" dt="2024-09-13T17:38:15.027" v="9143" actId="1582"/>
          <ac:spMkLst>
            <pc:docMk/>
            <pc:sldMk cId="106158618" sldId="292"/>
            <ac:spMk id="9" creationId="{572BA961-84A1-4653-40DA-7F1D07D22E77}"/>
          </ac:spMkLst>
        </pc:spChg>
        <pc:spChg chg="add mod">
          <ac:chgData name="Prakhar Jain" userId="bee16eca-c537-4bd8-947e-e5c3c907c019" providerId="ADAL" clId="{F4A419EF-839F-4824-837B-BCBB5EA3A0FD}" dt="2024-09-13T17:38:15.580" v="9144" actId="1582"/>
          <ac:spMkLst>
            <pc:docMk/>
            <pc:sldMk cId="106158618" sldId="292"/>
            <ac:spMk id="10" creationId="{F678550F-C39D-9CE0-B93D-B56153A52E15}"/>
          </ac:spMkLst>
        </pc:spChg>
        <pc:spChg chg="add del mod">
          <ac:chgData name="Prakhar Jain" userId="bee16eca-c537-4bd8-947e-e5c3c907c019" providerId="ADAL" clId="{F4A419EF-839F-4824-837B-BCBB5EA3A0FD}" dt="2024-09-13T17:28:29.679" v="9002" actId="478"/>
          <ac:spMkLst>
            <pc:docMk/>
            <pc:sldMk cId="106158618" sldId="292"/>
            <ac:spMk id="11" creationId="{95308D17-5DD3-2ABE-679E-632968272D53}"/>
          </ac:spMkLst>
        </pc:spChg>
        <pc:spChg chg="del">
          <ac:chgData name="Prakhar Jain" userId="bee16eca-c537-4bd8-947e-e5c3c907c019" providerId="ADAL" clId="{F4A419EF-839F-4824-837B-BCBB5EA3A0FD}" dt="2024-09-13T17:26:19.505" v="8987" actId="478"/>
          <ac:spMkLst>
            <pc:docMk/>
            <pc:sldMk cId="106158618" sldId="292"/>
            <ac:spMk id="18" creationId="{FD562100-383B-384D-C9E2-B5435CF8868E}"/>
          </ac:spMkLst>
        </pc:spChg>
        <pc:spChg chg="add mod">
          <ac:chgData name="Prakhar Jain" userId="bee16eca-c537-4bd8-947e-e5c3c907c019" providerId="ADAL" clId="{F4A419EF-839F-4824-837B-BCBB5EA3A0FD}" dt="2024-09-13T17:38:28.545" v="9146" actId="1076"/>
          <ac:spMkLst>
            <pc:docMk/>
            <pc:sldMk cId="106158618" sldId="292"/>
            <ac:spMk id="19" creationId="{23C40E43-61C8-F223-4F60-4C2504341C36}"/>
          </ac:spMkLst>
        </pc:spChg>
        <pc:spChg chg="del">
          <ac:chgData name="Prakhar Jain" userId="bee16eca-c537-4bd8-947e-e5c3c907c019" providerId="ADAL" clId="{F4A419EF-839F-4824-837B-BCBB5EA3A0FD}" dt="2024-09-13T17:26:19.505" v="8987" actId="478"/>
          <ac:spMkLst>
            <pc:docMk/>
            <pc:sldMk cId="106158618" sldId="292"/>
            <ac:spMk id="20" creationId="{4500B573-3956-83D8-1A08-EB204D470F3D}"/>
          </ac:spMkLst>
        </pc:spChg>
        <pc:spChg chg="del">
          <ac:chgData name="Prakhar Jain" userId="bee16eca-c537-4bd8-947e-e5c3c907c019" providerId="ADAL" clId="{F4A419EF-839F-4824-837B-BCBB5EA3A0FD}" dt="2024-09-13T17:26:19.505" v="8987" actId="478"/>
          <ac:spMkLst>
            <pc:docMk/>
            <pc:sldMk cId="106158618" sldId="292"/>
            <ac:spMk id="22" creationId="{89FA2C48-AF57-8351-24FD-7FDD68604BA8}"/>
          </ac:spMkLst>
        </pc:spChg>
        <pc:spChg chg="del">
          <ac:chgData name="Prakhar Jain" userId="bee16eca-c537-4bd8-947e-e5c3c907c019" providerId="ADAL" clId="{F4A419EF-839F-4824-837B-BCBB5EA3A0FD}" dt="2024-09-13T17:26:15.616" v="8986" actId="478"/>
          <ac:spMkLst>
            <pc:docMk/>
            <pc:sldMk cId="106158618" sldId="292"/>
            <ac:spMk id="24" creationId="{FAEC3C80-B5E7-F355-FBEA-F289F5DA9CAE}"/>
          </ac:spMkLst>
        </pc:spChg>
        <pc:spChg chg="del">
          <ac:chgData name="Prakhar Jain" userId="bee16eca-c537-4bd8-947e-e5c3c907c019" providerId="ADAL" clId="{F4A419EF-839F-4824-837B-BCBB5EA3A0FD}" dt="2024-09-13T17:26:15.616" v="8986" actId="478"/>
          <ac:spMkLst>
            <pc:docMk/>
            <pc:sldMk cId="106158618" sldId="292"/>
            <ac:spMk id="26" creationId="{D138FE3F-22BB-7215-5FB0-62C7507F397B}"/>
          </ac:spMkLst>
        </pc:spChg>
        <pc:spChg chg="mod">
          <ac:chgData name="Prakhar Jain" userId="bee16eca-c537-4bd8-947e-e5c3c907c019" providerId="ADAL" clId="{F4A419EF-839F-4824-837B-BCBB5EA3A0FD}" dt="2024-09-13T17:26:49.718" v="8990" actId="14100"/>
          <ac:spMkLst>
            <pc:docMk/>
            <pc:sldMk cId="106158618" sldId="292"/>
            <ac:spMk id="27" creationId="{54BD56C9-8D54-6607-F8E1-8C3CDF6D63A2}"/>
          </ac:spMkLst>
        </pc:spChg>
        <pc:picChg chg="add mod">
          <ac:chgData name="Prakhar Jain" userId="bee16eca-c537-4bd8-947e-e5c3c907c019" providerId="ADAL" clId="{F4A419EF-839F-4824-837B-BCBB5EA3A0FD}" dt="2024-09-13T17:41:12.435" v="9172" actId="1076"/>
          <ac:picMkLst>
            <pc:docMk/>
            <pc:sldMk cId="106158618" sldId="292"/>
            <ac:picMk id="17" creationId="{C8500E8C-FF3A-7FDA-46D4-E2F821D32AB4}"/>
          </ac:picMkLst>
        </pc:picChg>
        <pc:picChg chg="add del mod">
          <ac:chgData name="Prakhar Jain" userId="bee16eca-c537-4bd8-947e-e5c3c907c019" providerId="ADAL" clId="{F4A419EF-839F-4824-837B-BCBB5EA3A0FD}" dt="2024-09-13T17:41:34.125" v="9175" actId="478"/>
          <ac:picMkLst>
            <pc:docMk/>
            <pc:sldMk cId="106158618" sldId="292"/>
            <ac:picMk id="21" creationId="{675052C2-7281-2172-B2E6-9F7921820C0C}"/>
          </ac:picMkLst>
        </pc:picChg>
        <pc:cxnChg chg="add mod">
          <ac:chgData name="Prakhar Jain" userId="bee16eca-c537-4bd8-947e-e5c3c907c019" providerId="ADAL" clId="{F4A419EF-839F-4824-837B-BCBB5EA3A0FD}" dt="2024-09-13T17:38:19.497" v="9145" actId="1582"/>
          <ac:cxnSpMkLst>
            <pc:docMk/>
            <pc:sldMk cId="106158618" sldId="292"/>
            <ac:cxnSpMk id="3" creationId="{80DB50F0-BA25-8921-7DFC-113CE35EF266}"/>
          </ac:cxnSpMkLst>
        </pc:cxnChg>
      </pc:sldChg>
      <pc:sldChg chg="new del">
        <pc:chgData name="Prakhar Jain" userId="bee16eca-c537-4bd8-947e-e5c3c907c019" providerId="ADAL" clId="{F4A419EF-839F-4824-837B-BCBB5EA3A0FD}" dt="2024-09-13T17:20:46.219" v="8984" actId="680"/>
        <pc:sldMkLst>
          <pc:docMk/>
          <pc:sldMk cId="2179678486" sldId="292"/>
        </pc:sldMkLst>
      </pc:sldChg>
      <pc:sldChg chg="new del">
        <pc:chgData name="Prakhar Jain" userId="bee16eca-c537-4bd8-947e-e5c3c907c019" providerId="ADAL" clId="{F4A419EF-839F-4824-837B-BCBB5EA3A0FD}" dt="2024-09-13T17:20:43.922" v="8982" actId="680"/>
        <pc:sldMkLst>
          <pc:docMk/>
          <pc:sldMk cId="3945735923" sldId="292"/>
        </pc:sldMkLst>
      </pc:sldChg>
      <pc:sldChg chg="addSp delSp modSp add del mod">
        <pc:chgData name="Prakhar Jain" userId="bee16eca-c537-4bd8-947e-e5c3c907c019" providerId="ADAL" clId="{F4A419EF-839F-4824-837B-BCBB5EA3A0FD}" dt="2024-09-14T07:11:57.785" v="11157" actId="47"/>
        <pc:sldMkLst>
          <pc:docMk/>
          <pc:sldMk cId="3382504033" sldId="295"/>
        </pc:sldMkLst>
        <pc:spChg chg="add mod">
          <ac:chgData name="Prakhar Jain" userId="bee16eca-c537-4bd8-947e-e5c3c907c019" providerId="ADAL" clId="{F4A419EF-839F-4824-837B-BCBB5EA3A0FD}" dt="2024-09-13T17:54:20.544" v="9300" actId="208"/>
          <ac:spMkLst>
            <pc:docMk/>
            <pc:sldMk cId="3382504033" sldId="295"/>
            <ac:spMk id="2" creationId="{884F8AA3-E884-12B1-0837-B7369B9B3E7F}"/>
          </ac:spMkLst>
        </pc:spChg>
        <pc:spChg chg="add del mod ord">
          <ac:chgData name="Prakhar Jain" userId="bee16eca-c537-4bd8-947e-e5c3c907c019" providerId="ADAL" clId="{F4A419EF-839F-4824-837B-BCBB5EA3A0FD}" dt="2024-09-13T17:52:58.660" v="9255" actId="478"/>
          <ac:spMkLst>
            <pc:docMk/>
            <pc:sldMk cId="3382504033" sldId="295"/>
            <ac:spMk id="4" creationId="{D136D28C-82EE-3BBC-1E9D-FF14F77DB432}"/>
          </ac:spMkLst>
        </pc:spChg>
        <pc:spChg chg="add mod">
          <ac:chgData name="Prakhar Jain" userId="bee16eca-c537-4bd8-947e-e5c3c907c019" providerId="ADAL" clId="{F4A419EF-839F-4824-837B-BCBB5EA3A0FD}" dt="2024-09-13T18:52:19.462" v="10173" actId="1076"/>
          <ac:spMkLst>
            <pc:docMk/>
            <pc:sldMk cId="3382504033" sldId="295"/>
            <ac:spMk id="5" creationId="{0789677C-6A27-DC97-3D1F-4F775AD29F69}"/>
          </ac:spMkLst>
        </pc:spChg>
        <pc:spChg chg="mod">
          <ac:chgData name="Prakhar Jain" userId="bee16eca-c537-4bd8-947e-e5c3c907c019" providerId="ADAL" clId="{F4A419EF-839F-4824-837B-BCBB5EA3A0FD}" dt="2024-09-13T18:46:18.892" v="9870" actId="164"/>
          <ac:spMkLst>
            <pc:docMk/>
            <pc:sldMk cId="3382504033" sldId="295"/>
            <ac:spMk id="6" creationId="{B2662DFB-C4EC-0505-0D66-4DD67124B1BF}"/>
          </ac:spMkLst>
        </pc:spChg>
        <pc:spChg chg="mod">
          <ac:chgData name="Prakhar Jain" userId="bee16eca-c537-4bd8-947e-e5c3c907c019" providerId="ADAL" clId="{F4A419EF-839F-4824-837B-BCBB5EA3A0FD}" dt="2024-09-13T18:46:43.634" v="9875" actId="164"/>
          <ac:spMkLst>
            <pc:docMk/>
            <pc:sldMk cId="3382504033" sldId="295"/>
            <ac:spMk id="7" creationId="{1C8F6CC8-D90F-21E4-7162-010938A6DDE2}"/>
          </ac:spMkLst>
        </pc:spChg>
        <pc:spChg chg="mod">
          <ac:chgData name="Prakhar Jain" userId="bee16eca-c537-4bd8-947e-e5c3c907c019" providerId="ADAL" clId="{F4A419EF-839F-4824-837B-BCBB5EA3A0FD}" dt="2024-09-13T18:47:01.304" v="9878" actId="164"/>
          <ac:spMkLst>
            <pc:docMk/>
            <pc:sldMk cId="3382504033" sldId="295"/>
            <ac:spMk id="8" creationId="{E9848C2E-0240-A5C9-B5E1-FC923AC4FBF5}"/>
          </ac:spMkLst>
        </pc:spChg>
        <pc:spChg chg="mod">
          <ac:chgData name="Prakhar Jain" userId="bee16eca-c537-4bd8-947e-e5c3c907c019" providerId="ADAL" clId="{F4A419EF-839F-4824-837B-BCBB5EA3A0FD}" dt="2024-09-13T18:47:33.063" v="9881" actId="164"/>
          <ac:spMkLst>
            <pc:docMk/>
            <pc:sldMk cId="3382504033" sldId="295"/>
            <ac:spMk id="9" creationId="{572BA961-84A1-4653-40DA-7F1D07D22E77}"/>
          </ac:spMkLst>
        </pc:spChg>
        <pc:spChg chg="mod">
          <ac:chgData name="Prakhar Jain" userId="bee16eca-c537-4bd8-947e-e5c3c907c019" providerId="ADAL" clId="{F4A419EF-839F-4824-837B-BCBB5EA3A0FD}" dt="2024-09-13T18:47:59.790" v="9884" actId="164"/>
          <ac:spMkLst>
            <pc:docMk/>
            <pc:sldMk cId="3382504033" sldId="295"/>
            <ac:spMk id="10" creationId="{F678550F-C39D-9CE0-B93D-B56153A52E15}"/>
          </ac:spMkLst>
        </pc:spChg>
        <pc:spChg chg="add mod">
          <ac:chgData name="Prakhar Jain" userId="bee16eca-c537-4bd8-947e-e5c3c907c019" providerId="ADAL" clId="{F4A419EF-839F-4824-837B-BCBB5EA3A0FD}" dt="2024-09-13T18:54:39.256" v="10207" actId="1076"/>
          <ac:spMkLst>
            <pc:docMk/>
            <pc:sldMk cId="3382504033" sldId="295"/>
            <ac:spMk id="11" creationId="{1FEDE711-6174-1ABB-5374-FF757A1BB4FB}"/>
          </ac:spMkLst>
        </pc:spChg>
        <pc:spChg chg="add mod">
          <ac:chgData name="Prakhar Jain" userId="bee16eca-c537-4bd8-947e-e5c3c907c019" providerId="ADAL" clId="{F4A419EF-839F-4824-837B-BCBB5EA3A0FD}" dt="2024-09-13T18:54:49.923" v="10208" actId="1076"/>
          <ac:spMkLst>
            <pc:docMk/>
            <pc:sldMk cId="3382504033" sldId="295"/>
            <ac:spMk id="12" creationId="{818B657F-0A91-217A-6398-B4E7FB6B205E}"/>
          </ac:spMkLst>
        </pc:spChg>
        <pc:spChg chg="add mod">
          <ac:chgData name="Prakhar Jain" userId="bee16eca-c537-4bd8-947e-e5c3c907c019" providerId="ADAL" clId="{F4A419EF-839F-4824-837B-BCBB5EA3A0FD}" dt="2024-09-13T18:54:56.128" v="10209" actId="1076"/>
          <ac:spMkLst>
            <pc:docMk/>
            <pc:sldMk cId="3382504033" sldId="295"/>
            <ac:spMk id="13" creationId="{D67531C1-139F-D673-35C2-7EEDAD6A2650}"/>
          </ac:spMkLst>
        </pc:spChg>
        <pc:spChg chg="add mod">
          <ac:chgData name="Prakhar Jain" userId="bee16eca-c537-4bd8-947e-e5c3c907c019" providerId="ADAL" clId="{F4A419EF-839F-4824-837B-BCBB5EA3A0FD}" dt="2024-09-13T18:55:02.441" v="10210" actId="1076"/>
          <ac:spMkLst>
            <pc:docMk/>
            <pc:sldMk cId="3382504033" sldId="295"/>
            <ac:spMk id="14" creationId="{41E68431-0FF6-A81B-1511-2DE97CFE7C2F}"/>
          </ac:spMkLst>
        </pc:spChg>
        <pc:spChg chg="mod">
          <ac:chgData name="Prakhar Jain" userId="bee16eca-c537-4bd8-947e-e5c3c907c019" providerId="ADAL" clId="{F4A419EF-839F-4824-837B-BCBB5EA3A0FD}" dt="2024-09-13T18:59:20.085" v="10258" actId="1076"/>
          <ac:spMkLst>
            <pc:docMk/>
            <pc:sldMk cId="3382504033" sldId="295"/>
            <ac:spMk id="19" creationId="{23C40E43-61C8-F223-4F60-4C2504341C36}"/>
          </ac:spMkLst>
        </pc:spChg>
        <pc:spChg chg="add mod">
          <ac:chgData name="Prakhar Jain" userId="bee16eca-c537-4bd8-947e-e5c3c907c019" providerId="ADAL" clId="{F4A419EF-839F-4824-837B-BCBB5EA3A0FD}" dt="2024-09-14T05:05:47.057" v="10391" actId="20577"/>
          <ac:spMkLst>
            <pc:docMk/>
            <pc:sldMk cId="3382504033" sldId="295"/>
            <ac:spMk id="26" creationId="{D5C22D62-B22D-8391-F238-F4B610CE2A2D}"/>
          </ac:spMkLst>
        </pc:spChg>
        <pc:spChg chg="add del mod">
          <ac:chgData name="Prakhar Jain" userId="bee16eca-c537-4bd8-947e-e5c3c907c019" providerId="ADAL" clId="{F4A419EF-839F-4824-837B-BCBB5EA3A0FD}" dt="2024-09-13T18:17:10.077" v="9616" actId="478"/>
          <ac:spMkLst>
            <pc:docMk/>
            <pc:sldMk cId="3382504033" sldId="295"/>
            <ac:spMk id="28" creationId="{B96A93CE-70B1-A13E-3654-9A46C5E280F4}"/>
          </ac:spMkLst>
        </pc:spChg>
        <pc:spChg chg="add mod">
          <ac:chgData name="Prakhar Jain" userId="bee16eca-c537-4bd8-947e-e5c3c907c019" providerId="ADAL" clId="{F4A419EF-839F-4824-837B-BCBB5EA3A0FD}" dt="2024-09-14T05:06:02.659" v="10400" actId="20577"/>
          <ac:spMkLst>
            <pc:docMk/>
            <pc:sldMk cId="3382504033" sldId="295"/>
            <ac:spMk id="30" creationId="{3A39ED51-A636-352D-78D7-C7C1DC0F8D95}"/>
          </ac:spMkLst>
        </pc:spChg>
        <pc:spChg chg="add mod">
          <ac:chgData name="Prakhar Jain" userId="bee16eca-c537-4bd8-947e-e5c3c907c019" providerId="ADAL" clId="{F4A419EF-839F-4824-837B-BCBB5EA3A0FD}" dt="2024-09-13T18:52:19.462" v="10173" actId="1076"/>
          <ac:spMkLst>
            <pc:docMk/>
            <pc:sldMk cId="3382504033" sldId="295"/>
            <ac:spMk id="31" creationId="{48241514-205F-CBB3-703D-6D3EA1A8159A}"/>
          </ac:spMkLst>
        </pc:spChg>
        <pc:spChg chg="add mod">
          <ac:chgData name="Prakhar Jain" userId="bee16eca-c537-4bd8-947e-e5c3c907c019" providerId="ADAL" clId="{F4A419EF-839F-4824-837B-BCBB5EA3A0FD}" dt="2024-09-13T18:54:39.256" v="10207" actId="1076"/>
          <ac:spMkLst>
            <pc:docMk/>
            <pc:sldMk cId="3382504033" sldId="295"/>
            <ac:spMk id="32" creationId="{8A56D63C-8CFA-054C-97A7-1D765E18249C}"/>
          </ac:spMkLst>
        </pc:spChg>
        <pc:spChg chg="add mod">
          <ac:chgData name="Prakhar Jain" userId="bee16eca-c537-4bd8-947e-e5c3c907c019" providerId="ADAL" clId="{F4A419EF-839F-4824-837B-BCBB5EA3A0FD}" dt="2024-09-14T04:58:08.120" v="10259" actId="14100"/>
          <ac:spMkLst>
            <pc:docMk/>
            <pc:sldMk cId="3382504033" sldId="295"/>
            <ac:spMk id="33" creationId="{046D1301-7207-D4AD-C60C-1EF9981A68D8}"/>
          </ac:spMkLst>
        </pc:spChg>
        <pc:spChg chg="add mod">
          <ac:chgData name="Prakhar Jain" userId="bee16eca-c537-4bd8-947e-e5c3c907c019" providerId="ADAL" clId="{F4A419EF-839F-4824-837B-BCBB5EA3A0FD}" dt="2024-09-13T18:54:56.128" v="10209" actId="1076"/>
          <ac:spMkLst>
            <pc:docMk/>
            <pc:sldMk cId="3382504033" sldId="295"/>
            <ac:spMk id="34" creationId="{E736565B-9C8C-7B29-2C6E-1CE1979567A1}"/>
          </ac:spMkLst>
        </pc:spChg>
        <pc:spChg chg="add mod">
          <ac:chgData name="Prakhar Jain" userId="bee16eca-c537-4bd8-947e-e5c3c907c019" providerId="ADAL" clId="{F4A419EF-839F-4824-837B-BCBB5EA3A0FD}" dt="2024-09-13T18:55:02.441" v="10210" actId="1076"/>
          <ac:spMkLst>
            <pc:docMk/>
            <pc:sldMk cId="3382504033" sldId="295"/>
            <ac:spMk id="35" creationId="{B545CE48-DB8A-9B3C-7992-C92976B17EF4}"/>
          </ac:spMkLst>
        </pc:spChg>
        <pc:spChg chg="add mod">
          <ac:chgData name="Prakhar Jain" userId="bee16eca-c537-4bd8-947e-e5c3c907c019" providerId="ADAL" clId="{F4A419EF-839F-4824-837B-BCBB5EA3A0FD}" dt="2024-09-13T18:54:49.923" v="10208" actId="1076"/>
          <ac:spMkLst>
            <pc:docMk/>
            <pc:sldMk cId="3382504033" sldId="295"/>
            <ac:spMk id="36" creationId="{EBFF945F-08C2-5ADC-5018-CBA93DB67ADD}"/>
          </ac:spMkLst>
        </pc:spChg>
        <pc:spChg chg="add mod">
          <ac:chgData name="Prakhar Jain" userId="bee16eca-c537-4bd8-947e-e5c3c907c019" providerId="ADAL" clId="{F4A419EF-839F-4824-837B-BCBB5EA3A0FD}" dt="2024-09-13T18:54:56.128" v="10209" actId="1076"/>
          <ac:spMkLst>
            <pc:docMk/>
            <pc:sldMk cId="3382504033" sldId="295"/>
            <ac:spMk id="37" creationId="{28857F3E-8EFC-4C87-1905-8A6D9A980C8D}"/>
          </ac:spMkLst>
        </pc:spChg>
        <pc:spChg chg="add mod">
          <ac:chgData name="Prakhar Jain" userId="bee16eca-c537-4bd8-947e-e5c3c907c019" providerId="ADAL" clId="{F4A419EF-839F-4824-837B-BCBB5EA3A0FD}" dt="2024-09-13T18:55:02.441" v="10210" actId="1076"/>
          <ac:spMkLst>
            <pc:docMk/>
            <pc:sldMk cId="3382504033" sldId="295"/>
            <ac:spMk id="38" creationId="{3DDDC8D6-4A01-76AD-99AE-3CE7901B6D8B}"/>
          </ac:spMkLst>
        </pc:spChg>
        <pc:spChg chg="mod topLvl">
          <ac:chgData name="Prakhar Jain" userId="bee16eca-c537-4bd8-947e-e5c3c907c019" providerId="ADAL" clId="{F4A419EF-839F-4824-837B-BCBB5EA3A0FD}" dt="2024-09-13T18:58:02.511" v="10226" actId="164"/>
          <ac:spMkLst>
            <pc:docMk/>
            <pc:sldMk cId="3382504033" sldId="295"/>
            <ac:spMk id="45" creationId="{89C54AE0-BE28-F412-2A3A-49F0B41D61F7}"/>
          </ac:spMkLst>
        </pc:spChg>
        <pc:spChg chg="add mod">
          <ac:chgData name="Prakhar Jain" userId="bee16eca-c537-4bd8-947e-e5c3c907c019" providerId="ADAL" clId="{F4A419EF-839F-4824-837B-BCBB5EA3A0FD}" dt="2024-09-13T18:58:18.267" v="10252" actId="20577"/>
          <ac:spMkLst>
            <pc:docMk/>
            <pc:sldMk cId="3382504033" sldId="295"/>
            <ac:spMk id="47" creationId="{0004C52F-4FD7-E2B1-BE3B-9E3DE6B58E2C}"/>
          </ac:spMkLst>
        </pc:spChg>
        <pc:spChg chg="add mod">
          <ac:chgData name="Prakhar Jain" userId="bee16eca-c537-4bd8-947e-e5c3c907c019" providerId="ADAL" clId="{F4A419EF-839F-4824-837B-BCBB5EA3A0FD}" dt="2024-09-13T18:55:12.406" v="10212" actId="1076"/>
          <ac:spMkLst>
            <pc:docMk/>
            <pc:sldMk cId="3382504033" sldId="295"/>
            <ac:spMk id="48" creationId="{6D22B06F-6C88-6337-B442-093927ADE6EE}"/>
          </ac:spMkLst>
        </pc:spChg>
        <pc:spChg chg="add mod">
          <ac:chgData name="Prakhar Jain" userId="bee16eca-c537-4bd8-947e-e5c3c907c019" providerId="ADAL" clId="{F4A419EF-839F-4824-837B-BCBB5EA3A0FD}" dt="2024-09-13T18:59:09.151" v="10257" actId="113"/>
          <ac:spMkLst>
            <pc:docMk/>
            <pc:sldMk cId="3382504033" sldId="295"/>
            <ac:spMk id="49" creationId="{C6A674FB-A3E7-8E9E-1674-3167967755F0}"/>
          </ac:spMkLst>
        </pc:spChg>
        <pc:spChg chg="add mod">
          <ac:chgData name="Prakhar Jain" userId="bee16eca-c537-4bd8-947e-e5c3c907c019" providerId="ADAL" clId="{F4A419EF-839F-4824-837B-BCBB5EA3A0FD}" dt="2024-09-14T04:59:47.241" v="10275" actId="1076"/>
          <ac:spMkLst>
            <pc:docMk/>
            <pc:sldMk cId="3382504033" sldId="295"/>
            <ac:spMk id="53" creationId="{B00A32D4-C966-4915-2710-AF9C78604196}"/>
          </ac:spMkLst>
        </pc:spChg>
        <pc:spChg chg="add mod">
          <ac:chgData name="Prakhar Jain" userId="bee16eca-c537-4bd8-947e-e5c3c907c019" providerId="ADAL" clId="{F4A419EF-839F-4824-837B-BCBB5EA3A0FD}" dt="2024-09-14T05:01:43.240" v="10291" actId="20577"/>
          <ac:spMkLst>
            <pc:docMk/>
            <pc:sldMk cId="3382504033" sldId="295"/>
            <ac:spMk id="54" creationId="{4CBC577B-A648-00E1-C012-E16189D488B4}"/>
          </ac:spMkLst>
        </pc:spChg>
        <pc:spChg chg="add mod">
          <ac:chgData name="Prakhar Jain" userId="bee16eca-c537-4bd8-947e-e5c3c907c019" providerId="ADAL" clId="{F4A419EF-839F-4824-837B-BCBB5EA3A0FD}" dt="2024-09-14T05:01:54.379" v="10301" actId="20577"/>
          <ac:spMkLst>
            <pc:docMk/>
            <pc:sldMk cId="3382504033" sldId="295"/>
            <ac:spMk id="55" creationId="{F5ACA367-F2B3-E836-9F04-7757D106953C}"/>
          </ac:spMkLst>
        </pc:spChg>
        <pc:spChg chg="add mod">
          <ac:chgData name="Prakhar Jain" userId="bee16eca-c537-4bd8-947e-e5c3c907c019" providerId="ADAL" clId="{F4A419EF-839F-4824-837B-BCBB5EA3A0FD}" dt="2024-09-14T05:02:05.031" v="10310" actId="20577"/>
          <ac:spMkLst>
            <pc:docMk/>
            <pc:sldMk cId="3382504033" sldId="295"/>
            <ac:spMk id="56" creationId="{73D57DC0-9AE9-23CC-C182-E23F05CF05DF}"/>
          </ac:spMkLst>
        </pc:spChg>
        <pc:spChg chg="add mod">
          <ac:chgData name="Prakhar Jain" userId="bee16eca-c537-4bd8-947e-e5c3c907c019" providerId="ADAL" clId="{F4A419EF-839F-4824-837B-BCBB5EA3A0FD}" dt="2024-09-14T05:06:05.323" v="10402" actId="20577"/>
          <ac:spMkLst>
            <pc:docMk/>
            <pc:sldMk cId="3382504033" sldId="295"/>
            <ac:spMk id="57" creationId="{41F1DF8C-B523-BB3D-5143-5BF8CFDDD4F9}"/>
          </ac:spMkLst>
        </pc:spChg>
        <pc:spChg chg="add del">
          <ac:chgData name="Prakhar Jain" userId="bee16eca-c537-4bd8-947e-e5c3c907c019" providerId="ADAL" clId="{F4A419EF-839F-4824-837B-BCBB5EA3A0FD}" dt="2024-09-14T05:07:48.896" v="10457" actId="478"/>
          <ac:spMkLst>
            <pc:docMk/>
            <pc:sldMk cId="3382504033" sldId="295"/>
            <ac:spMk id="59" creationId="{A6DAE7C5-925F-D3D8-E395-84353E35504C}"/>
          </ac:spMkLst>
        </pc:spChg>
        <pc:grpChg chg="add mod">
          <ac:chgData name="Prakhar Jain" userId="bee16eca-c537-4bd8-947e-e5c3c907c019" providerId="ADAL" clId="{F4A419EF-839F-4824-837B-BCBB5EA3A0FD}" dt="2024-09-13T18:52:05.001" v="10161" actId="1038"/>
          <ac:grpSpMkLst>
            <pc:docMk/>
            <pc:sldMk cId="3382504033" sldId="295"/>
            <ac:grpSpMk id="39" creationId="{65C5E377-D0AC-77D7-A9E5-57035B97C118}"/>
          </ac:grpSpMkLst>
        </pc:grpChg>
        <pc:grpChg chg="add mod">
          <ac:chgData name="Prakhar Jain" userId="bee16eca-c537-4bd8-947e-e5c3c907c019" providerId="ADAL" clId="{F4A419EF-839F-4824-837B-BCBB5EA3A0FD}" dt="2024-09-13T18:52:05.001" v="10161" actId="1038"/>
          <ac:grpSpMkLst>
            <pc:docMk/>
            <pc:sldMk cId="3382504033" sldId="295"/>
            <ac:grpSpMk id="40" creationId="{169E8E18-AA7C-3C89-23D8-98D424FCAD76}"/>
          </ac:grpSpMkLst>
        </pc:grpChg>
        <pc:grpChg chg="add mod">
          <ac:chgData name="Prakhar Jain" userId="bee16eca-c537-4bd8-947e-e5c3c907c019" providerId="ADAL" clId="{F4A419EF-839F-4824-837B-BCBB5EA3A0FD}" dt="2024-09-13T18:52:05.001" v="10161" actId="1038"/>
          <ac:grpSpMkLst>
            <pc:docMk/>
            <pc:sldMk cId="3382504033" sldId="295"/>
            <ac:grpSpMk id="41" creationId="{07DF1E8E-0990-125F-26D2-D2B6C4E7D837}"/>
          </ac:grpSpMkLst>
        </pc:grpChg>
        <pc:grpChg chg="add mod">
          <ac:chgData name="Prakhar Jain" userId="bee16eca-c537-4bd8-947e-e5c3c907c019" providerId="ADAL" clId="{F4A419EF-839F-4824-837B-BCBB5EA3A0FD}" dt="2024-09-13T18:52:05.001" v="10161" actId="1038"/>
          <ac:grpSpMkLst>
            <pc:docMk/>
            <pc:sldMk cId="3382504033" sldId="295"/>
            <ac:grpSpMk id="42" creationId="{F6360C2D-0976-C0BE-52BC-43D9F64696C1}"/>
          </ac:grpSpMkLst>
        </pc:grpChg>
        <pc:grpChg chg="add mod">
          <ac:chgData name="Prakhar Jain" userId="bee16eca-c537-4bd8-947e-e5c3c907c019" providerId="ADAL" clId="{F4A419EF-839F-4824-837B-BCBB5EA3A0FD}" dt="2024-09-13T18:52:05.001" v="10161" actId="1038"/>
          <ac:grpSpMkLst>
            <pc:docMk/>
            <pc:sldMk cId="3382504033" sldId="295"/>
            <ac:grpSpMk id="43" creationId="{7F0A0720-7E8C-37CE-A25D-FBA9CF7C7819}"/>
          </ac:grpSpMkLst>
        </pc:grpChg>
        <pc:grpChg chg="add del mod">
          <ac:chgData name="Prakhar Jain" userId="bee16eca-c537-4bd8-947e-e5c3c907c019" providerId="ADAL" clId="{F4A419EF-839F-4824-837B-BCBB5EA3A0FD}" dt="2024-09-13T18:57:19.497" v="10213" actId="165"/>
          <ac:grpSpMkLst>
            <pc:docMk/>
            <pc:sldMk cId="3382504033" sldId="295"/>
            <ac:grpSpMk id="44" creationId="{9CC5347C-AD85-0AFE-545B-3F32C763DB9A}"/>
          </ac:grpSpMkLst>
        </pc:grpChg>
        <pc:grpChg chg="add mod">
          <ac:chgData name="Prakhar Jain" userId="bee16eca-c537-4bd8-947e-e5c3c907c019" providerId="ADAL" clId="{F4A419EF-839F-4824-837B-BCBB5EA3A0FD}" dt="2024-09-13T18:58:02.511" v="10226" actId="164"/>
          <ac:grpSpMkLst>
            <pc:docMk/>
            <pc:sldMk cId="3382504033" sldId="295"/>
            <ac:grpSpMk id="52" creationId="{391B6EC7-A1B6-4D3C-E9CC-02EA25FD87B7}"/>
          </ac:grpSpMkLst>
        </pc:grpChg>
        <pc:picChg chg="add mod modCrop">
          <ac:chgData name="Prakhar Jain" userId="bee16eca-c537-4bd8-947e-e5c3c907c019" providerId="ADAL" clId="{F4A419EF-839F-4824-837B-BCBB5EA3A0FD}" dt="2024-09-13T18:46:43.634" v="9875" actId="164"/>
          <ac:picMkLst>
            <pc:docMk/>
            <pc:sldMk cId="3382504033" sldId="295"/>
            <ac:picMk id="16" creationId="{4237CCDE-18E0-0848-3F01-D2978C2D6890}"/>
          </ac:picMkLst>
        </pc:picChg>
        <pc:picChg chg="del">
          <ac:chgData name="Prakhar Jain" userId="bee16eca-c537-4bd8-947e-e5c3c907c019" providerId="ADAL" clId="{F4A419EF-839F-4824-837B-BCBB5EA3A0FD}" dt="2024-09-13T17:41:32.352" v="9174" actId="478"/>
          <ac:picMkLst>
            <pc:docMk/>
            <pc:sldMk cId="3382504033" sldId="295"/>
            <ac:picMk id="17" creationId="{C8500E8C-FF3A-7FDA-46D4-E2F821D32AB4}"/>
          </ac:picMkLst>
        </pc:picChg>
        <pc:picChg chg="add mod modCrop">
          <ac:chgData name="Prakhar Jain" userId="bee16eca-c537-4bd8-947e-e5c3c907c019" providerId="ADAL" clId="{F4A419EF-839F-4824-837B-BCBB5EA3A0FD}" dt="2024-09-13T18:47:01.304" v="9878" actId="164"/>
          <ac:picMkLst>
            <pc:docMk/>
            <pc:sldMk cId="3382504033" sldId="295"/>
            <ac:picMk id="20" creationId="{30A16AB2-7362-426E-A2BB-163E9106DDB7}"/>
          </ac:picMkLst>
        </pc:picChg>
        <pc:picChg chg="mod">
          <ac:chgData name="Prakhar Jain" userId="bee16eca-c537-4bd8-947e-e5c3c907c019" providerId="ADAL" clId="{F4A419EF-839F-4824-837B-BCBB5EA3A0FD}" dt="2024-09-13T18:46:18.892" v="9870" actId="164"/>
          <ac:picMkLst>
            <pc:docMk/>
            <pc:sldMk cId="3382504033" sldId="295"/>
            <ac:picMk id="21" creationId="{675052C2-7281-2172-B2E6-9F7921820C0C}"/>
          </ac:picMkLst>
        </pc:picChg>
        <pc:picChg chg="add mod modCrop">
          <ac:chgData name="Prakhar Jain" userId="bee16eca-c537-4bd8-947e-e5c3c907c019" providerId="ADAL" clId="{F4A419EF-839F-4824-837B-BCBB5EA3A0FD}" dt="2024-09-13T18:47:33.063" v="9881" actId="164"/>
          <ac:picMkLst>
            <pc:docMk/>
            <pc:sldMk cId="3382504033" sldId="295"/>
            <ac:picMk id="23" creationId="{9506092F-E281-178C-932E-4C75CA977540}"/>
          </ac:picMkLst>
        </pc:picChg>
        <pc:picChg chg="add mod modCrop">
          <ac:chgData name="Prakhar Jain" userId="bee16eca-c537-4bd8-947e-e5c3c907c019" providerId="ADAL" clId="{F4A419EF-839F-4824-837B-BCBB5EA3A0FD}" dt="2024-09-13T18:47:59.790" v="9884" actId="164"/>
          <ac:picMkLst>
            <pc:docMk/>
            <pc:sldMk cId="3382504033" sldId="295"/>
            <ac:picMk id="25" creationId="{3144C664-D0EB-17E9-081E-9AD4F450B756}"/>
          </ac:picMkLst>
        </pc:picChg>
        <pc:picChg chg="add del mod">
          <ac:chgData name="Prakhar Jain" userId="bee16eca-c537-4bd8-947e-e5c3c907c019" providerId="ADAL" clId="{F4A419EF-839F-4824-837B-BCBB5EA3A0FD}" dt="2024-09-13T18:16:52.405" v="9600" actId="478"/>
          <ac:picMkLst>
            <pc:docMk/>
            <pc:sldMk cId="3382504033" sldId="295"/>
            <ac:picMk id="29" creationId="{4B7E112C-FF77-4E9C-2D57-ECE0D75FC86F}"/>
          </ac:picMkLst>
        </pc:picChg>
        <pc:picChg chg="del mod topLvl">
          <ac:chgData name="Prakhar Jain" userId="bee16eca-c537-4bd8-947e-e5c3c907c019" providerId="ADAL" clId="{F4A419EF-839F-4824-837B-BCBB5EA3A0FD}" dt="2024-09-13T18:57:21.370" v="10214" actId="478"/>
          <ac:picMkLst>
            <pc:docMk/>
            <pc:sldMk cId="3382504033" sldId="295"/>
            <ac:picMk id="46" creationId="{B6BDABB5-B3A6-5889-0A7C-2598101DAC90}"/>
          </ac:picMkLst>
        </pc:picChg>
        <pc:picChg chg="add mod modCrop">
          <ac:chgData name="Prakhar Jain" userId="bee16eca-c537-4bd8-947e-e5c3c907c019" providerId="ADAL" clId="{F4A419EF-839F-4824-837B-BCBB5EA3A0FD}" dt="2024-09-13T18:58:02.511" v="10226" actId="164"/>
          <ac:picMkLst>
            <pc:docMk/>
            <pc:sldMk cId="3382504033" sldId="295"/>
            <ac:picMk id="51" creationId="{9E2DCF11-7B4C-D54A-1239-F94723A94D58}"/>
          </ac:picMkLst>
        </pc:picChg>
        <pc:picChg chg="add mod">
          <ac:chgData name="Prakhar Jain" userId="bee16eca-c537-4bd8-947e-e5c3c907c019" providerId="ADAL" clId="{F4A419EF-839F-4824-837B-BCBB5EA3A0FD}" dt="2024-09-13T18:52:19.462" v="10173" actId="1076"/>
          <ac:picMkLst>
            <pc:docMk/>
            <pc:sldMk cId="3382504033" sldId="295"/>
            <ac:picMk id="2050" creationId="{365FFBB6-EE87-5BBD-0DDB-52A508D46A69}"/>
          </ac:picMkLst>
        </pc:picChg>
        <pc:picChg chg="add del mod">
          <ac:chgData name="Prakhar Jain" userId="bee16eca-c537-4bd8-947e-e5c3c907c019" providerId="ADAL" clId="{F4A419EF-839F-4824-837B-BCBB5EA3A0FD}" dt="2024-09-13T18:19:57.035" v="9646" actId="478"/>
          <ac:picMkLst>
            <pc:docMk/>
            <pc:sldMk cId="3382504033" sldId="295"/>
            <ac:picMk id="2052" creationId="{E12D06B3-13F0-CD74-D813-EC7BC9032890}"/>
          </ac:picMkLst>
        </pc:picChg>
        <pc:picChg chg="add mod">
          <ac:chgData name="Prakhar Jain" userId="bee16eca-c537-4bd8-947e-e5c3c907c019" providerId="ADAL" clId="{F4A419EF-839F-4824-837B-BCBB5EA3A0FD}" dt="2024-09-13T18:54:39.256" v="10207" actId="1076"/>
          <ac:picMkLst>
            <pc:docMk/>
            <pc:sldMk cId="3382504033" sldId="295"/>
            <ac:picMk id="2054" creationId="{400D6FA7-3FA8-4AF3-E307-6615AA7C48B7}"/>
          </ac:picMkLst>
        </pc:picChg>
        <pc:cxnChg chg="del mod">
          <ac:chgData name="Prakhar Jain" userId="bee16eca-c537-4bd8-947e-e5c3c907c019" providerId="ADAL" clId="{F4A419EF-839F-4824-837B-BCBB5EA3A0FD}" dt="2024-09-13T17:43:31.211" v="9218" actId="478"/>
          <ac:cxnSpMkLst>
            <pc:docMk/>
            <pc:sldMk cId="3382504033" sldId="295"/>
            <ac:cxnSpMk id="3" creationId="{80DB50F0-BA25-8921-7DFC-113CE35EF266}"/>
          </ac:cxnSpMkLst>
        </pc:cxnChg>
      </pc:sldChg>
      <pc:sldChg chg="addSp delSp modSp add mod">
        <pc:chgData name="Prakhar Jain" userId="bee16eca-c537-4bd8-947e-e5c3c907c019" providerId="ADAL" clId="{F4A419EF-839F-4824-837B-BCBB5EA3A0FD}" dt="2024-09-19T19:15:56.700" v="18287" actId="1037"/>
        <pc:sldMkLst>
          <pc:docMk/>
          <pc:sldMk cId="1069375371" sldId="296"/>
        </pc:sldMkLst>
        <pc:spChg chg="del">
          <ac:chgData name="Prakhar Jain" userId="bee16eca-c537-4bd8-947e-e5c3c907c019" providerId="ADAL" clId="{F4A419EF-839F-4824-837B-BCBB5EA3A0FD}" dt="2024-09-14T05:12:44.912" v="10468" actId="478"/>
          <ac:spMkLst>
            <pc:docMk/>
            <pc:sldMk cId="1069375371" sldId="296"/>
            <ac:spMk id="2" creationId="{884F8AA3-E884-12B1-0837-B7369B9B3E7F}"/>
          </ac:spMkLst>
        </pc:spChg>
        <pc:spChg chg="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5" creationId="{0789677C-6A27-DC97-3D1F-4F775AD29F69}"/>
          </ac:spMkLst>
        </pc:spChg>
        <pc:spChg chg="mod topLvl">
          <ac:chgData name="Prakhar Jain" userId="bee16eca-c537-4bd8-947e-e5c3c907c019" providerId="ADAL" clId="{F4A419EF-839F-4824-837B-BCBB5EA3A0FD}" dt="2024-09-14T07:23:11.683" v="11276" actId="164"/>
          <ac:spMkLst>
            <pc:docMk/>
            <pc:sldMk cId="1069375371" sldId="296"/>
            <ac:spMk id="9" creationId="{572BA961-84A1-4653-40DA-7F1D07D22E77}"/>
          </ac:spMkLst>
        </pc:spChg>
        <pc:spChg chg="mod topLvl">
          <ac:chgData name="Prakhar Jain" userId="bee16eca-c537-4bd8-947e-e5c3c907c019" providerId="ADAL" clId="{F4A419EF-839F-4824-837B-BCBB5EA3A0FD}" dt="2024-09-15T13:48:05.040" v="12847" actId="14100"/>
          <ac:spMkLst>
            <pc:docMk/>
            <pc:sldMk cId="1069375371" sldId="296"/>
            <ac:spMk id="10" creationId="{F678550F-C39D-9CE0-B93D-B56153A52E15}"/>
          </ac:spMkLst>
        </pc:spChg>
        <pc:spChg chg="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11" creationId="{1FEDE711-6174-1ABB-5374-FF757A1BB4FB}"/>
          </ac:spMkLst>
        </pc:spChg>
        <pc:spChg chg="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12" creationId="{818B657F-0A91-217A-6398-B4E7FB6B205E}"/>
          </ac:spMkLst>
        </pc:spChg>
        <pc:spChg chg="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13" creationId="{D67531C1-139F-D673-35C2-7EEDAD6A2650}"/>
          </ac:spMkLst>
        </pc:spChg>
        <pc:spChg chg="mod">
          <ac:chgData name="Prakhar Jain" userId="bee16eca-c537-4bd8-947e-e5c3c907c019" providerId="ADAL" clId="{F4A419EF-839F-4824-837B-BCBB5EA3A0FD}" dt="2024-09-15T18:09:24.023" v="13118" actId="1035"/>
          <ac:spMkLst>
            <pc:docMk/>
            <pc:sldMk cId="1069375371" sldId="296"/>
            <ac:spMk id="14" creationId="{41E68431-0FF6-A81B-1511-2DE97CFE7C2F}"/>
          </ac:spMkLst>
        </pc:spChg>
        <pc:spChg chg="del mod">
          <ac:chgData name="Prakhar Jain" userId="bee16eca-c537-4bd8-947e-e5c3c907c019" providerId="ADAL" clId="{F4A419EF-839F-4824-837B-BCBB5EA3A0FD}" dt="2024-09-15T11:01:36.559" v="11576" actId="478"/>
          <ac:spMkLst>
            <pc:docMk/>
            <pc:sldMk cId="1069375371" sldId="296"/>
            <ac:spMk id="18" creationId="{0BA4CD9F-09CF-A5E4-77CE-8955FD884D47}"/>
          </ac:spMkLst>
        </pc:spChg>
        <pc:spChg chg="mod ord">
          <ac:chgData name="Prakhar Jain" userId="bee16eca-c537-4bd8-947e-e5c3c907c019" providerId="ADAL" clId="{F4A419EF-839F-4824-837B-BCBB5EA3A0FD}" dt="2024-09-14T07:38:44.434" v="11403" actId="207"/>
          <ac:spMkLst>
            <pc:docMk/>
            <pc:sldMk cId="1069375371" sldId="296"/>
            <ac:spMk id="19" creationId="{23C40E43-61C8-F223-4F60-4C2504341C36}"/>
          </ac:spMkLst>
        </pc:spChg>
        <pc:spChg chg="mod">
          <ac:chgData name="Prakhar Jain" userId="bee16eca-c537-4bd8-947e-e5c3c907c019" providerId="ADAL" clId="{F4A419EF-839F-4824-837B-BCBB5EA3A0FD}" dt="2024-09-19T18:11:16.354" v="15696" actId="20577"/>
          <ac:spMkLst>
            <pc:docMk/>
            <pc:sldMk cId="1069375371" sldId="296"/>
            <ac:spMk id="26" creationId="{D5C22D62-B22D-8391-F238-F4B610CE2A2D}"/>
          </ac:spMkLst>
        </pc:spChg>
        <pc:spChg chg="add del">
          <ac:chgData name="Prakhar Jain" userId="bee16eca-c537-4bd8-947e-e5c3c907c019" providerId="ADAL" clId="{F4A419EF-839F-4824-837B-BCBB5EA3A0FD}" dt="2024-09-14T05:25:58.260" v="10629" actId="478"/>
          <ac:spMkLst>
            <pc:docMk/>
            <pc:sldMk cId="1069375371" sldId="296"/>
            <ac:spMk id="27" creationId="{C8B78896-C162-898D-2665-9EB03B87BAD5}"/>
          </ac:spMkLst>
        </pc:spChg>
        <pc:spChg chg="add del mod">
          <ac:chgData name="Prakhar Jain" userId="bee16eca-c537-4bd8-947e-e5c3c907c019" providerId="ADAL" clId="{F4A419EF-839F-4824-837B-BCBB5EA3A0FD}" dt="2024-09-19T19:12:33.075" v="18230" actId="478"/>
          <ac:spMkLst>
            <pc:docMk/>
            <pc:sldMk cId="1069375371" sldId="296"/>
            <ac:spMk id="27" creationId="{DAA51BF9-EECC-1371-0F5F-62046CBA99D9}"/>
          </ac:spMkLst>
        </pc:spChg>
        <pc:spChg chg="add del mod">
          <ac:chgData name="Prakhar Jain" userId="bee16eca-c537-4bd8-947e-e5c3c907c019" providerId="ADAL" clId="{F4A419EF-839F-4824-837B-BCBB5EA3A0FD}" dt="2024-09-15T11:02:37.674" v="11577" actId="478"/>
          <ac:spMkLst>
            <pc:docMk/>
            <pc:sldMk cId="1069375371" sldId="296"/>
            <ac:spMk id="28" creationId="{059C3FBD-7079-2272-DF6A-D77F69772B9C}"/>
          </ac:spMkLst>
        </pc:spChg>
        <pc:spChg chg="add mod">
          <ac:chgData name="Prakhar Jain" userId="bee16eca-c537-4bd8-947e-e5c3c907c019" providerId="ADAL" clId="{F4A419EF-839F-4824-837B-BCBB5EA3A0FD}" dt="2024-09-19T19:15:56.700" v="18287" actId="1037"/>
          <ac:spMkLst>
            <pc:docMk/>
            <pc:sldMk cId="1069375371" sldId="296"/>
            <ac:spMk id="28" creationId="{40951CAB-E807-F2D0-DC48-23B513907BC2}"/>
          </ac:spMkLst>
        </pc:spChg>
        <pc:spChg chg="add del mod">
          <ac:chgData name="Prakhar Jain" userId="bee16eca-c537-4bd8-947e-e5c3c907c019" providerId="ADAL" clId="{F4A419EF-839F-4824-837B-BCBB5EA3A0FD}" dt="2024-09-15T11:02:37.674" v="11577" actId="478"/>
          <ac:spMkLst>
            <pc:docMk/>
            <pc:sldMk cId="1069375371" sldId="296"/>
            <ac:spMk id="29" creationId="{60566B0E-5203-C7D0-9F4D-9BD0CD6BA60F}"/>
          </ac:spMkLst>
        </pc:spChg>
        <pc:spChg chg="add del mod">
          <ac:chgData name="Prakhar Jain" userId="bee16eca-c537-4bd8-947e-e5c3c907c019" providerId="ADAL" clId="{F4A419EF-839F-4824-837B-BCBB5EA3A0FD}" dt="2024-09-19T18:12:08.531" v="15783" actId="20577"/>
          <ac:spMkLst>
            <pc:docMk/>
            <pc:sldMk cId="1069375371" sldId="296"/>
            <ac:spMk id="30" creationId="{3A39ED51-A636-352D-78D7-C7C1DC0F8D95}"/>
          </ac:spMkLst>
        </pc:spChg>
        <pc:spChg chg="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31" creationId="{48241514-205F-CBB3-703D-6D3EA1A8159A}"/>
          </ac:spMkLst>
        </pc:spChg>
        <pc:spChg chg="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32" creationId="{8A56D63C-8CFA-054C-97A7-1D765E18249C}"/>
          </ac:spMkLst>
        </pc:spChg>
        <pc:spChg chg="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33" creationId="{046D1301-7207-D4AD-C60C-1EF9981A68D8}"/>
          </ac:spMkLst>
        </pc:spChg>
        <pc:spChg chg="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34" creationId="{E736565B-9C8C-7B29-2C6E-1CE1979567A1}"/>
          </ac:spMkLst>
        </pc:spChg>
        <pc:spChg chg="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35" creationId="{B545CE48-DB8A-9B3C-7992-C92976B17EF4}"/>
          </ac:spMkLst>
        </pc:spChg>
        <pc:spChg chg="mod">
          <ac:chgData name="Prakhar Jain" userId="bee16eca-c537-4bd8-947e-e5c3c907c019" providerId="ADAL" clId="{F4A419EF-839F-4824-837B-BCBB5EA3A0FD}" dt="2024-09-15T13:48:53.199" v="12868" actId="1035"/>
          <ac:spMkLst>
            <pc:docMk/>
            <pc:sldMk cId="1069375371" sldId="296"/>
            <ac:spMk id="36" creationId="{EBFF945F-08C2-5ADC-5018-CBA93DB67ADD}"/>
          </ac:spMkLst>
        </pc:spChg>
        <pc:spChg chg="mod">
          <ac:chgData name="Prakhar Jain" userId="bee16eca-c537-4bd8-947e-e5c3c907c019" providerId="ADAL" clId="{F4A419EF-839F-4824-837B-BCBB5EA3A0FD}" dt="2024-09-15T13:48:53.199" v="12868" actId="1035"/>
          <ac:spMkLst>
            <pc:docMk/>
            <pc:sldMk cId="1069375371" sldId="296"/>
            <ac:spMk id="37" creationId="{28857F3E-8EFC-4C87-1905-8A6D9A980C8D}"/>
          </ac:spMkLst>
        </pc:spChg>
        <pc:spChg chg="mod">
          <ac:chgData name="Prakhar Jain" userId="bee16eca-c537-4bd8-947e-e5c3c907c019" providerId="ADAL" clId="{F4A419EF-839F-4824-837B-BCBB5EA3A0FD}" dt="2024-09-15T13:48:53.199" v="12868" actId="1035"/>
          <ac:spMkLst>
            <pc:docMk/>
            <pc:sldMk cId="1069375371" sldId="296"/>
            <ac:spMk id="38" creationId="{3DDDC8D6-4A01-76AD-99AE-3CE7901B6D8B}"/>
          </ac:spMkLst>
        </pc:spChg>
        <pc:spChg chg="add del mod">
          <ac:chgData name="Prakhar Jain" userId="bee16eca-c537-4bd8-947e-e5c3c907c019" providerId="ADAL" clId="{F4A419EF-839F-4824-837B-BCBB5EA3A0FD}" dt="2024-09-15T11:02:37.674" v="11577" actId="478"/>
          <ac:spMkLst>
            <pc:docMk/>
            <pc:sldMk cId="1069375371" sldId="296"/>
            <ac:spMk id="44" creationId="{FC2F8313-8BF9-13BD-3EC7-DFD4180F080F}"/>
          </ac:spMkLst>
        </pc:spChg>
        <pc:spChg chg="mod topLvl">
          <ac:chgData name="Prakhar Jain" userId="bee16eca-c537-4bd8-947e-e5c3c907c019" providerId="ADAL" clId="{F4A419EF-839F-4824-837B-BCBB5EA3A0FD}" dt="2024-09-15T13:48:14.465" v="12849" actId="14100"/>
          <ac:spMkLst>
            <pc:docMk/>
            <pc:sldMk cId="1069375371" sldId="296"/>
            <ac:spMk id="45" creationId="{89C54AE0-BE28-F412-2A3A-49F0B41D61F7}"/>
          </ac:spMkLst>
        </pc:spChg>
        <pc:spChg chg="add del mod">
          <ac:chgData name="Prakhar Jain" userId="bee16eca-c537-4bd8-947e-e5c3c907c019" providerId="ADAL" clId="{F4A419EF-839F-4824-837B-BCBB5EA3A0FD}" dt="2024-09-15T11:02:37.674" v="11577" actId="478"/>
          <ac:spMkLst>
            <pc:docMk/>
            <pc:sldMk cId="1069375371" sldId="296"/>
            <ac:spMk id="46" creationId="{65BE7CCA-8B8A-CD35-5A70-28273DA93501}"/>
          </ac:spMkLst>
        </pc:spChg>
        <pc:spChg chg="mod">
          <ac:chgData name="Prakhar Jain" userId="bee16eca-c537-4bd8-947e-e5c3c907c019" providerId="ADAL" clId="{F4A419EF-839F-4824-837B-BCBB5EA3A0FD}" dt="2024-09-15T18:09:09.238" v="13093" actId="1038"/>
          <ac:spMkLst>
            <pc:docMk/>
            <pc:sldMk cId="1069375371" sldId="296"/>
            <ac:spMk id="47" creationId="{0004C52F-4FD7-E2B1-BE3B-9E3DE6B58E2C}"/>
          </ac:spMkLst>
        </pc:spChg>
        <pc:spChg chg="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48" creationId="{6D22B06F-6C88-6337-B442-093927ADE6EE}"/>
          </ac:spMkLst>
        </pc:spChg>
        <pc:spChg chg="mod">
          <ac:chgData name="Prakhar Jain" userId="bee16eca-c537-4bd8-947e-e5c3c907c019" providerId="ADAL" clId="{F4A419EF-839F-4824-837B-BCBB5EA3A0FD}" dt="2024-09-15T13:48:53.199" v="12868" actId="1035"/>
          <ac:spMkLst>
            <pc:docMk/>
            <pc:sldMk cId="1069375371" sldId="296"/>
            <ac:spMk id="49" creationId="{C6A674FB-A3E7-8E9E-1674-3167967755F0}"/>
          </ac:spMkLst>
        </pc:spChg>
        <pc:spChg chg="add del mod">
          <ac:chgData name="Prakhar Jain" userId="bee16eca-c537-4bd8-947e-e5c3c907c019" providerId="ADAL" clId="{F4A419EF-839F-4824-837B-BCBB5EA3A0FD}" dt="2024-09-15T11:02:37.674" v="11577" actId="478"/>
          <ac:spMkLst>
            <pc:docMk/>
            <pc:sldMk cId="1069375371" sldId="296"/>
            <ac:spMk id="50" creationId="{3A954FA5-88A1-5923-90AE-27319D7DC8AB}"/>
          </ac:spMkLst>
        </pc:spChg>
        <pc:spChg chg="mod ord">
          <ac:chgData name="Prakhar Jain" userId="bee16eca-c537-4bd8-947e-e5c3c907c019" providerId="ADAL" clId="{F4A419EF-839F-4824-837B-BCBB5EA3A0FD}" dt="2024-09-14T07:38:47.185" v="11404" actId="207"/>
          <ac:spMkLst>
            <pc:docMk/>
            <pc:sldMk cId="1069375371" sldId="296"/>
            <ac:spMk id="53" creationId="{B00A32D4-C966-4915-2710-AF9C78604196}"/>
          </ac:spMkLst>
        </pc:spChg>
        <pc:spChg chg="mod ord">
          <ac:chgData name="Prakhar Jain" userId="bee16eca-c537-4bd8-947e-e5c3c907c019" providerId="ADAL" clId="{F4A419EF-839F-4824-837B-BCBB5EA3A0FD}" dt="2024-09-14T07:38:49.762" v="11405" actId="207"/>
          <ac:spMkLst>
            <pc:docMk/>
            <pc:sldMk cId="1069375371" sldId="296"/>
            <ac:spMk id="54" creationId="{4CBC577B-A648-00E1-C012-E16189D488B4}"/>
          </ac:spMkLst>
        </pc:spChg>
        <pc:spChg chg="mod ord">
          <ac:chgData name="Prakhar Jain" userId="bee16eca-c537-4bd8-947e-e5c3c907c019" providerId="ADAL" clId="{F4A419EF-839F-4824-837B-BCBB5EA3A0FD}" dt="2024-09-14T07:38:53.822" v="11407" actId="207"/>
          <ac:spMkLst>
            <pc:docMk/>
            <pc:sldMk cId="1069375371" sldId="296"/>
            <ac:spMk id="55" creationId="{F5ACA367-F2B3-E836-9F04-7757D106953C}"/>
          </ac:spMkLst>
        </pc:spChg>
        <pc:spChg chg="mod ord">
          <ac:chgData name="Prakhar Jain" userId="bee16eca-c537-4bd8-947e-e5c3c907c019" providerId="ADAL" clId="{F4A419EF-839F-4824-837B-BCBB5EA3A0FD}" dt="2024-09-14T07:38:56.043" v="11408" actId="207"/>
          <ac:spMkLst>
            <pc:docMk/>
            <pc:sldMk cId="1069375371" sldId="296"/>
            <ac:spMk id="56" creationId="{73D57DC0-9AE9-23CC-C182-E23F05CF05DF}"/>
          </ac:spMkLst>
        </pc:spChg>
        <pc:spChg chg="mod ord">
          <ac:chgData name="Prakhar Jain" userId="bee16eca-c537-4bd8-947e-e5c3c907c019" providerId="ADAL" clId="{F4A419EF-839F-4824-837B-BCBB5EA3A0FD}" dt="2024-09-14T07:38:57.562" v="11409" actId="207"/>
          <ac:spMkLst>
            <pc:docMk/>
            <pc:sldMk cId="1069375371" sldId="296"/>
            <ac:spMk id="57" creationId="{41F1DF8C-B523-BB3D-5143-5BF8CFDDD4F9}"/>
          </ac:spMkLst>
        </pc:spChg>
        <pc:spChg chg="add del mod">
          <ac:chgData name="Prakhar Jain" userId="bee16eca-c537-4bd8-947e-e5c3c907c019" providerId="ADAL" clId="{F4A419EF-839F-4824-837B-BCBB5EA3A0FD}" dt="2024-09-15T11:02:37.674" v="11577" actId="478"/>
          <ac:spMkLst>
            <pc:docMk/>
            <pc:sldMk cId="1069375371" sldId="296"/>
            <ac:spMk id="58" creationId="{70E05128-1569-DC73-C02B-914E2023DE7C}"/>
          </ac:spMkLst>
        </pc:spChg>
        <pc:spChg chg="del">
          <ac:chgData name="Prakhar Jain" userId="bee16eca-c537-4bd8-947e-e5c3c907c019" providerId="ADAL" clId="{F4A419EF-839F-4824-837B-BCBB5EA3A0FD}" dt="2024-09-14T05:06:25.550" v="10409" actId="478"/>
          <ac:spMkLst>
            <pc:docMk/>
            <pc:sldMk cId="1069375371" sldId="296"/>
            <ac:spMk id="59" creationId="{A6DAE7C5-925F-D3D8-E395-84353E35504C}"/>
          </ac:spMkLst>
        </pc:spChg>
        <pc:spChg chg="add del">
          <ac:chgData name="Prakhar Jain" userId="bee16eca-c537-4bd8-947e-e5c3c907c019" providerId="ADAL" clId="{F4A419EF-839F-4824-837B-BCBB5EA3A0FD}" dt="2024-09-14T05:28:39.525" v="10648" actId="478"/>
          <ac:spMkLst>
            <pc:docMk/>
            <pc:sldMk cId="1069375371" sldId="296"/>
            <ac:spMk id="60" creationId="{557567DC-C366-8C1D-202E-9940EA723F70}"/>
          </ac:spMkLst>
        </pc:spChg>
        <pc:spChg chg="add del mod">
          <ac:chgData name="Prakhar Jain" userId="bee16eca-c537-4bd8-947e-e5c3c907c019" providerId="ADAL" clId="{F4A419EF-839F-4824-837B-BCBB5EA3A0FD}" dt="2024-09-14T05:29:45.192" v="10663" actId="11529"/>
          <ac:spMkLst>
            <pc:docMk/>
            <pc:sldMk cId="1069375371" sldId="296"/>
            <ac:spMk id="61" creationId="{ED832F3C-F147-DC8D-9595-E7D5D3F25CDB}"/>
          </ac:spMkLst>
        </pc:spChg>
        <pc:spChg chg="mod">
          <ac:chgData name="Prakhar Jain" userId="bee16eca-c537-4bd8-947e-e5c3c907c019" providerId="ADAL" clId="{F4A419EF-839F-4824-837B-BCBB5EA3A0FD}" dt="2024-09-14T05:52:31.142" v="10718"/>
          <ac:spMkLst>
            <pc:docMk/>
            <pc:sldMk cId="1069375371" sldId="296"/>
            <ac:spMk id="63" creationId="{84B1997C-E863-AE6A-D903-8AE07BE7589F}"/>
          </ac:spMkLst>
        </pc:spChg>
        <pc:spChg chg="add mod">
          <ac:chgData name="Prakhar Jain" userId="bee16eca-c537-4bd8-947e-e5c3c907c019" providerId="ADAL" clId="{F4A419EF-839F-4824-837B-BCBB5EA3A0FD}" dt="2024-09-19T18:15:35.514" v="15887" actId="113"/>
          <ac:spMkLst>
            <pc:docMk/>
            <pc:sldMk cId="1069375371" sldId="296"/>
            <ac:spMk id="2055" creationId="{32F58D24-EFA2-4217-B03D-C1CFCD35F90F}"/>
          </ac:spMkLst>
        </pc:spChg>
        <pc:spChg chg="add 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2056" creationId="{2D3FA198-025B-BD4C-03DA-7408F3514335}"/>
          </ac:spMkLst>
        </pc:spChg>
        <pc:spChg chg="add mod">
          <ac:chgData name="Prakhar Jain" userId="bee16eca-c537-4bd8-947e-e5c3c907c019" providerId="ADAL" clId="{F4A419EF-839F-4824-837B-BCBB5EA3A0FD}" dt="2024-09-15T13:48:38.262" v="12860" actId="1035"/>
          <ac:spMkLst>
            <pc:docMk/>
            <pc:sldMk cId="1069375371" sldId="296"/>
            <ac:spMk id="2057" creationId="{14D09E78-7B1E-8AF7-C454-B6E31A9ADEAB}"/>
          </ac:spMkLst>
        </pc:spChg>
        <pc:spChg chg="add mod ord">
          <ac:chgData name="Prakhar Jain" userId="bee16eca-c537-4bd8-947e-e5c3c907c019" providerId="ADAL" clId="{F4A419EF-839F-4824-837B-BCBB5EA3A0FD}" dt="2024-09-14T07:38:52.674" v="11406" actId="207"/>
          <ac:spMkLst>
            <pc:docMk/>
            <pc:sldMk cId="1069375371" sldId="296"/>
            <ac:spMk id="2058" creationId="{E1B50F42-6C85-7CD7-676F-62D19D776BF8}"/>
          </ac:spMkLst>
        </pc:spChg>
        <pc:spChg chg="add mod">
          <ac:chgData name="Prakhar Jain" userId="bee16eca-c537-4bd8-947e-e5c3c907c019" providerId="ADAL" clId="{F4A419EF-839F-4824-837B-BCBB5EA3A0FD}" dt="2024-09-15T12:46:14.918" v="12345" actId="1036"/>
          <ac:spMkLst>
            <pc:docMk/>
            <pc:sldMk cId="1069375371" sldId="296"/>
            <ac:spMk id="2060" creationId="{7279C35C-6C3C-1A10-C170-28E6CAEDCE0E}"/>
          </ac:spMkLst>
        </pc:spChg>
        <pc:spChg chg="add mod">
          <ac:chgData name="Prakhar Jain" userId="bee16eca-c537-4bd8-947e-e5c3c907c019" providerId="ADAL" clId="{F4A419EF-839F-4824-837B-BCBB5EA3A0FD}" dt="2024-09-15T12:46:14.918" v="12345" actId="1036"/>
          <ac:spMkLst>
            <pc:docMk/>
            <pc:sldMk cId="1069375371" sldId="296"/>
            <ac:spMk id="2061" creationId="{6CAEA814-DB09-8C59-F8B3-1AD294361C40}"/>
          </ac:spMkLst>
        </pc:spChg>
        <pc:spChg chg="add del mod">
          <ac:chgData name="Prakhar Jain" userId="bee16eca-c537-4bd8-947e-e5c3c907c019" providerId="ADAL" clId="{F4A419EF-839F-4824-837B-BCBB5EA3A0FD}" dt="2024-09-15T11:18:38.143" v="11832" actId="21"/>
          <ac:spMkLst>
            <pc:docMk/>
            <pc:sldMk cId="1069375371" sldId="296"/>
            <ac:spMk id="2062" creationId="{91516AAD-89E2-D3C6-CB12-377A74A38BE4}"/>
          </ac:spMkLst>
        </pc:spChg>
        <pc:spChg chg="add mod">
          <ac:chgData name="Prakhar Jain" userId="bee16eca-c537-4bd8-947e-e5c3c907c019" providerId="ADAL" clId="{F4A419EF-839F-4824-837B-BCBB5EA3A0FD}" dt="2024-09-15T12:46:14.918" v="12345" actId="1036"/>
          <ac:spMkLst>
            <pc:docMk/>
            <pc:sldMk cId="1069375371" sldId="296"/>
            <ac:spMk id="2063" creationId="{532676F6-C1B2-327D-086F-7753DF0C3CA5}"/>
          </ac:spMkLst>
        </pc:spChg>
        <pc:spChg chg="add mod">
          <ac:chgData name="Prakhar Jain" userId="bee16eca-c537-4bd8-947e-e5c3c907c019" providerId="ADAL" clId="{F4A419EF-839F-4824-837B-BCBB5EA3A0FD}" dt="2024-09-15T12:46:14.918" v="12345" actId="1036"/>
          <ac:spMkLst>
            <pc:docMk/>
            <pc:sldMk cId="1069375371" sldId="296"/>
            <ac:spMk id="2064" creationId="{A6C159C4-4FEC-5C38-7C3B-8C929C5583CF}"/>
          </ac:spMkLst>
        </pc:spChg>
        <pc:spChg chg="add mod">
          <ac:chgData name="Prakhar Jain" userId="bee16eca-c537-4bd8-947e-e5c3c907c019" providerId="ADAL" clId="{F4A419EF-839F-4824-837B-BCBB5EA3A0FD}" dt="2024-09-15T12:46:14.918" v="12345" actId="1036"/>
          <ac:spMkLst>
            <pc:docMk/>
            <pc:sldMk cId="1069375371" sldId="296"/>
            <ac:spMk id="2065" creationId="{A8C3B16B-58C4-CF20-0D81-602866494DE1}"/>
          </ac:spMkLst>
        </pc:spChg>
        <pc:spChg chg="add mod">
          <ac:chgData name="Prakhar Jain" userId="bee16eca-c537-4bd8-947e-e5c3c907c019" providerId="ADAL" clId="{F4A419EF-839F-4824-837B-BCBB5EA3A0FD}" dt="2024-09-19T18:13:37.696" v="15807" actId="1038"/>
          <ac:spMkLst>
            <pc:docMk/>
            <pc:sldMk cId="1069375371" sldId="296"/>
            <ac:spMk id="2066" creationId="{BDC1D444-0A9E-5D1F-4725-FE9554C9159D}"/>
          </ac:spMkLst>
        </pc:spChg>
        <pc:spChg chg="add mod">
          <ac:chgData name="Prakhar Jain" userId="bee16eca-c537-4bd8-947e-e5c3c907c019" providerId="ADAL" clId="{F4A419EF-839F-4824-837B-BCBB5EA3A0FD}" dt="2024-09-15T12:46:14.918" v="12345" actId="1036"/>
          <ac:spMkLst>
            <pc:docMk/>
            <pc:sldMk cId="1069375371" sldId="296"/>
            <ac:spMk id="2067" creationId="{E7FE203A-8579-AE62-B2AD-88AE93203E34}"/>
          </ac:spMkLst>
        </pc:spChg>
        <pc:spChg chg="add mod">
          <ac:chgData name="Prakhar Jain" userId="bee16eca-c537-4bd8-947e-e5c3c907c019" providerId="ADAL" clId="{F4A419EF-839F-4824-837B-BCBB5EA3A0FD}" dt="2024-09-15T13:48:53.199" v="12868" actId="1035"/>
          <ac:spMkLst>
            <pc:docMk/>
            <pc:sldMk cId="1069375371" sldId="296"/>
            <ac:spMk id="2069" creationId="{010FBD56-A0B5-7A43-F0B0-1786E1E29930}"/>
          </ac:spMkLst>
        </pc:spChg>
        <pc:grpChg chg="mod ord">
          <ac:chgData name="Prakhar Jain" userId="bee16eca-c537-4bd8-947e-e5c3c907c019" providerId="ADAL" clId="{F4A419EF-839F-4824-837B-BCBB5EA3A0FD}" dt="2024-09-15T13:44:25.844" v="12841" actId="14100"/>
          <ac:grpSpMkLst>
            <pc:docMk/>
            <pc:sldMk cId="1069375371" sldId="296"/>
            <ac:grpSpMk id="39" creationId="{65C5E377-D0AC-77D7-A9E5-57035B97C118}"/>
          </ac:grpSpMkLst>
        </pc:grpChg>
        <pc:grpChg chg="mod ord">
          <ac:chgData name="Prakhar Jain" userId="bee16eca-c537-4bd8-947e-e5c3c907c019" providerId="ADAL" clId="{F4A419EF-839F-4824-837B-BCBB5EA3A0FD}" dt="2024-09-15T13:44:37.661" v="12842" actId="14100"/>
          <ac:grpSpMkLst>
            <pc:docMk/>
            <pc:sldMk cId="1069375371" sldId="296"/>
            <ac:grpSpMk id="40" creationId="{169E8E18-AA7C-3C89-23D8-98D424FCAD76}"/>
          </ac:grpSpMkLst>
        </pc:grpChg>
        <pc:grpChg chg="mod ord">
          <ac:chgData name="Prakhar Jain" userId="bee16eca-c537-4bd8-947e-e5c3c907c019" providerId="ADAL" clId="{F4A419EF-839F-4824-837B-BCBB5EA3A0FD}" dt="2024-09-15T13:44:40.803" v="12843" actId="14100"/>
          <ac:grpSpMkLst>
            <pc:docMk/>
            <pc:sldMk cId="1069375371" sldId="296"/>
            <ac:grpSpMk id="41" creationId="{07DF1E8E-0990-125F-26D2-D2B6C4E7D837}"/>
          </ac:grpSpMkLst>
        </pc:grpChg>
        <pc:grpChg chg="del mod ord">
          <ac:chgData name="Prakhar Jain" userId="bee16eca-c537-4bd8-947e-e5c3c907c019" providerId="ADAL" clId="{F4A419EF-839F-4824-837B-BCBB5EA3A0FD}" dt="2024-09-14T07:19:40.673" v="11257" actId="165"/>
          <ac:grpSpMkLst>
            <pc:docMk/>
            <pc:sldMk cId="1069375371" sldId="296"/>
            <ac:grpSpMk id="42" creationId="{F6360C2D-0976-C0BE-52BC-43D9F64696C1}"/>
          </ac:grpSpMkLst>
        </pc:grpChg>
        <pc:grpChg chg="del mod ord">
          <ac:chgData name="Prakhar Jain" userId="bee16eca-c537-4bd8-947e-e5c3c907c019" providerId="ADAL" clId="{F4A419EF-839F-4824-837B-BCBB5EA3A0FD}" dt="2024-09-14T07:19:07.474" v="11251" actId="165"/>
          <ac:grpSpMkLst>
            <pc:docMk/>
            <pc:sldMk cId="1069375371" sldId="296"/>
            <ac:grpSpMk id="43" creationId="{7F0A0720-7E8C-37CE-A25D-FBA9CF7C7819}"/>
          </ac:grpSpMkLst>
        </pc:grpChg>
        <pc:grpChg chg="del mod ord">
          <ac:chgData name="Prakhar Jain" userId="bee16eca-c537-4bd8-947e-e5c3c907c019" providerId="ADAL" clId="{F4A419EF-839F-4824-837B-BCBB5EA3A0FD}" dt="2024-09-14T07:19:13.960" v="11254" actId="165"/>
          <ac:grpSpMkLst>
            <pc:docMk/>
            <pc:sldMk cId="1069375371" sldId="296"/>
            <ac:grpSpMk id="52" creationId="{391B6EC7-A1B6-4D3C-E9CC-02EA25FD87B7}"/>
          </ac:grpSpMkLst>
        </pc:grpChg>
        <pc:grpChg chg="add mod">
          <ac:chgData name="Prakhar Jain" userId="bee16eca-c537-4bd8-947e-e5c3c907c019" providerId="ADAL" clId="{F4A419EF-839F-4824-837B-BCBB5EA3A0FD}" dt="2024-09-15T13:48:20.341" v="12850" actId="14100"/>
          <ac:grpSpMkLst>
            <pc:docMk/>
            <pc:sldMk cId="1069375371" sldId="296"/>
            <ac:grpSpMk id="62" creationId="{ABC88C36-A188-0CA0-D179-CADF61BCF5E1}"/>
          </ac:grpSpMkLst>
        </pc:grpChg>
        <pc:grpChg chg="add mod">
          <ac:chgData name="Prakhar Jain" userId="bee16eca-c537-4bd8-947e-e5c3c907c019" providerId="ADAL" clId="{F4A419EF-839F-4824-837B-BCBB5EA3A0FD}" dt="2024-09-15T13:48:38.262" v="12860" actId="1035"/>
          <ac:grpSpMkLst>
            <pc:docMk/>
            <pc:sldMk cId="1069375371" sldId="296"/>
            <ac:grpSpMk id="2049" creationId="{8D87A4BE-855A-2C3A-E307-0016BE961D5D}"/>
          </ac:grpSpMkLst>
        </pc:grpChg>
        <pc:grpChg chg="add mod ord">
          <ac:chgData name="Prakhar Jain" userId="bee16eca-c537-4bd8-947e-e5c3c907c019" providerId="ADAL" clId="{F4A419EF-839F-4824-837B-BCBB5EA3A0FD}" dt="2024-09-15T13:44:45.846" v="12844" actId="14100"/>
          <ac:grpSpMkLst>
            <pc:docMk/>
            <pc:sldMk cId="1069375371" sldId="296"/>
            <ac:grpSpMk id="2053" creationId="{60197708-F1CF-331F-A132-2867BD006D27}"/>
          </ac:grpSpMkLst>
        </pc:grpChg>
        <pc:grpChg chg="add mod">
          <ac:chgData name="Prakhar Jain" userId="bee16eca-c537-4bd8-947e-e5c3c907c019" providerId="ADAL" clId="{F4A419EF-839F-4824-837B-BCBB5EA3A0FD}" dt="2024-09-15T12:46:14.918" v="12345" actId="1036"/>
          <ac:grpSpMkLst>
            <pc:docMk/>
            <pc:sldMk cId="1069375371" sldId="296"/>
            <ac:grpSpMk id="2068" creationId="{CCDE6B58-7ADF-DBB6-96D9-7FCAA750F70A}"/>
          </ac:grpSpMkLst>
        </pc:grpChg>
        <pc:graphicFrameChg chg="add mod modGraphic">
          <ac:chgData name="Prakhar Jain" userId="bee16eca-c537-4bd8-947e-e5c3c907c019" providerId="ADAL" clId="{F4A419EF-839F-4824-837B-BCBB5EA3A0FD}" dt="2024-09-15T12:48:29.721" v="12414" actId="1582"/>
          <ac:graphicFrameMkLst>
            <pc:docMk/>
            <pc:sldMk cId="1069375371" sldId="296"/>
            <ac:graphicFrameMk id="2059" creationId="{766AFA39-C917-18B1-59D4-B5E8A610C3B8}"/>
          </ac:graphicFrameMkLst>
        </pc:graphicFrameChg>
        <pc:picChg chg="add mod">
          <ac:chgData name="Prakhar Jain" userId="bee16eca-c537-4bd8-947e-e5c3c907c019" providerId="ADAL" clId="{F4A419EF-839F-4824-837B-BCBB5EA3A0FD}" dt="2024-09-19T18:13:46.209" v="15810" actId="1035"/>
          <ac:picMkLst>
            <pc:docMk/>
            <pc:sldMk cId="1069375371" sldId="296"/>
            <ac:picMk id="3" creationId="{4036D634-A85B-B019-0482-9E1ECF784E51}"/>
          </ac:picMkLst>
        </pc:picChg>
        <pc:picChg chg="add mod">
          <ac:chgData name="Prakhar Jain" userId="bee16eca-c537-4bd8-947e-e5c3c907c019" providerId="ADAL" clId="{F4A419EF-839F-4824-837B-BCBB5EA3A0FD}" dt="2024-09-19T18:13:34.313" v="15803" actId="1076"/>
          <ac:picMkLst>
            <pc:docMk/>
            <pc:sldMk cId="1069375371" sldId="296"/>
            <ac:picMk id="18" creationId="{39EA0B68-8966-9D66-479E-E54FB0835AB7}"/>
          </ac:picMkLst>
        </pc:picChg>
        <pc:picChg chg="mod topLvl">
          <ac:chgData name="Prakhar Jain" userId="bee16eca-c537-4bd8-947e-e5c3c907c019" providerId="ADAL" clId="{F4A419EF-839F-4824-837B-BCBB5EA3A0FD}" dt="2024-09-15T13:48:05.040" v="12847" actId="14100"/>
          <ac:picMkLst>
            <pc:docMk/>
            <pc:sldMk cId="1069375371" sldId="296"/>
            <ac:picMk id="23" creationId="{9506092F-E281-178C-932E-4C75CA977540}"/>
          </ac:picMkLst>
        </pc:picChg>
        <pc:picChg chg="add del mod topLvl">
          <ac:chgData name="Prakhar Jain" userId="bee16eca-c537-4bd8-947e-e5c3c907c019" providerId="ADAL" clId="{F4A419EF-839F-4824-837B-BCBB5EA3A0FD}" dt="2024-09-15T13:48:08.935" v="12848" actId="14100"/>
          <ac:picMkLst>
            <pc:docMk/>
            <pc:sldMk cId="1069375371" sldId="296"/>
            <ac:picMk id="25" creationId="{3144C664-D0EB-17E9-081E-9AD4F450B756}"/>
          </ac:picMkLst>
        </pc:picChg>
        <pc:picChg chg="del mod topLvl">
          <ac:chgData name="Prakhar Jain" userId="bee16eca-c537-4bd8-947e-e5c3c907c019" providerId="ADAL" clId="{F4A419EF-839F-4824-837B-BCBB5EA3A0FD}" dt="2024-09-14T07:19:15.780" v="11255" actId="478"/>
          <ac:picMkLst>
            <pc:docMk/>
            <pc:sldMk cId="1069375371" sldId="296"/>
            <ac:picMk id="51" creationId="{9E2DCF11-7B4C-D54A-1239-F94723A94D58}"/>
          </ac:picMkLst>
        </pc:picChg>
        <pc:picChg chg="mod">
          <ac:chgData name="Prakhar Jain" userId="bee16eca-c537-4bd8-947e-e5c3c907c019" providerId="ADAL" clId="{F4A419EF-839F-4824-837B-BCBB5EA3A0FD}" dt="2024-09-14T05:52:31.142" v="10718"/>
          <ac:picMkLst>
            <pc:docMk/>
            <pc:sldMk cId="1069375371" sldId="296"/>
            <ac:picMk id="2048" creationId="{EFB17067-C8DB-320F-5C96-9F27AB99AAEE}"/>
          </ac:picMkLst>
        </pc:picChg>
        <pc:picChg chg="mod">
          <ac:chgData name="Prakhar Jain" userId="bee16eca-c537-4bd8-947e-e5c3c907c019" providerId="ADAL" clId="{F4A419EF-839F-4824-837B-BCBB5EA3A0FD}" dt="2024-09-15T13:48:38.262" v="12860" actId="1035"/>
          <ac:picMkLst>
            <pc:docMk/>
            <pc:sldMk cId="1069375371" sldId="296"/>
            <ac:picMk id="2050" creationId="{365FFBB6-EE87-5BBD-0DDB-52A508D46A69}"/>
          </ac:picMkLst>
        </pc:picChg>
        <pc:picChg chg="add mod modCrop">
          <ac:chgData name="Prakhar Jain" userId="bee16eca-c537-4bd8-947e-e5c3c907c019" providerId="ADAL" clId="{F4A419EF-839F-4824-837B-BCBB5EA3A0FD}" dt="2024-09-14T07:23:11.683" v="11276" actId="164"/>
          <ac:picMkLst>
            <pc:docMk/>
            <pc:sldMk cId="1069375371" sldId="296"/>
            <ac:picMk id="2052" creationId="{F8201516-A2BD-CB2D-A97C-4D7845B2C592}"/>
          </ac:picMkLst>
        </pc:picChg>
        <pc:picChg chg="mod">
          <ac:chgData name="Prakhar Jain" userId="bee16eca-c537-4bd8-947e-e5c3c907c019" providerId="ADAL" clId="{F4A419EF-839F-4824-837B-BCBB5EA3A0FD}" dt="2024-09-15T13:48:38.262" v="12860" actId="1035"/>
          <ac:picMkLst>
            <pc:docMk/>
            <pc:sldMk cId="1069375371" sldId="296"/>
            <ac:picMk id="2054" creationId="{400D6FA7-3FA8-4AF3-E307-6615AA7C48B7}"/>
          </ac:picMkLst>
        </pc:picChg>
        <pc:picChg chg="add mod">
          <ac:chgData name="Prakhar Jain" userId="bee16eca-c537-4bd8-947e-e5c3c907c019" providerId="ADAL" clId="{F4A419EF-839F-4824-837B-BCBB5EA3A0FD}" dt="2024-09-15T13:48:38.262" v="12860" actId="1035"/>
          <ac:picMkLst>
            <pc:docMk/>
            <pc:sldMk cId="1069375371" sldId="296"/>
            <ac:picMk id="3074" creationId="{1DDA43ED-C888-76A9-2BFA-98F4FA9A1E18}"/>
          </ac:picMkLst>
        </pc:picChg>
        <pc:picChg chg="add mod">
          <ac:chgData name="Prakhar Jain" userId="bee16eca-c537-4bd8-947e-e5c3c907c019" providerId="ADAL" clId="{F4A419EF-839F-4824-837B-BCBB5EA3A0FD}" dt="2024-09-15T13:48:38.262" v="12860" actId="1035"/>
          <ac:picMkLst>
            <pc:docMk/>
            <pc:sldMk cId="1069375371" sldId="296"/>
            <ac:picMk id="3076" creationId="{F489A117-B4A9-5F60-291C-312E3F54A387}"/>
          </ac:picMkLst>
        </pc:picChg>
        <pc:picChg chg="add mod">
          <ac:chgData name="Prakhar Jain" userId="bee16eca-c537-4bd8-947e-e5c3c907c019" providerId="ADAL" clId="{F4A419EF-839F-4824-837B-BCBB5EA3A0FD}" dt="2024-09-15T13:48:38.262" v="12860" actId="1035"/>
          <ac:picMkLst>
            <pc:docMk/>
            <pc:sldMk cId="1069375371" sldId="296"/>
            <ac:picMk id="3078" creationId="{A52ABD9C-37A9-2C66-1F6B-2B64F9D36C4D}"/>
          </ac:picMkLst>
        </pc:picChg>
        <pc:picChg chg="add mod">
          <ac:chgData name="Prakhar Jain" userId="bee16eca-c537-4bd8-947e-e5c3c907c019" providerId="ADAL" clId="{F4A419EF-839F-4824-837B-BCBB5EA3A0FD}" dt="2024-09-15T13:48:38.262" v="12860" actId="1035"/>
          <ac:picMkLst>
            <pc:docMk/>
            <pc:sldMk cId="1069375371" sldId="296"/>
            <ac:picMk id="3080" creationId="{7D683447-F374-682A-30EF-E5BBBCF7C050}"/>
          </ac:picMkLst>
        </pc:picChg>
        <pc:picChg chg="add mod">
          <ac:chgData name="Prakhar Jain" userId="bee16eca-c537-4bd8-947e-e5c3c907c019" providerId="ADAL" clId="{F4A419EF-839F-4824-837B-BCBB5EA3A0FD}" dt="2024-09-15T13:48:38.262" v="12860" actId="1035"/>
          <ac:picMkLst>
            <pc:docMk/>
            <pc:sldMk cId="1069375371" sldId="296"/>
            <ac:picMk id="3082" creationId="{14BA00EF-F66E-7F26-0E66-19E2474A1B75}"/>
          </ac:picMkLst>
        </pc:picChg>
        <pc:picChg chg="add mod">
          <ac:chgData name="Prakhar Jain" userId="bee16eca-c537-4bd8-947e-e5c3c907c019" providerId="ADAL" clId="{F4A419EF-839F-4824-837B-BCBB5EA3A0FD}" dt="2024-09-15T12:46:14.918" v="12345" actId="1036"/>
          <ac:picMkLst>
            <pc:docMk/>
            <pc:sldMk cId="1069375371" sldId="296"/>
            <ac:picMk id="3084" creationId="{95092B4F-0868-34EB-03DB-110A0A990527}"/>
          </ac:picMkLst>
        </pc:picChg>
        <pc:picChg chg="add mod">
          <ac:chgData name="Prakhar Jain" userId="bee16eca-c537-4bd8-947e-e5c3c907c019" providerId="ADAL" clId="{F4A419EF-839F-4824-837B-BCBB5EA3A0FD}" dt="2024-09-15T12:46:14.918" v="12345" actId="1036"/>
          <ac:picMkLst>
            <pc:docMk/>
            <pc:sldMk cId="1069375371" sldId="296"/>
            <ac:picMk id="3086" creationId="{BB80C008-B9DB-5F65-41C5-DE3D7D114847}"/>
          </ac:picMkLst>
        </pc:picChg>
        <pc:picChg chg="add mod">
          <ac:chgData name="Prakhar Jain" userId="bee16eca-c537-4bd8-947e-e5c3c907c019" providerId="ADAL" clId="{F4A419EF-839F-4824-837B-BCBB5EA3A0FD}" dt="2024-09-15T12:46:14.918" v="12345" actId="1036"/>
          <ac:picMkLst>
            <pc:docMk/>
            <pc:sldMk cId="1069375371" sldId="296"/>
            <ac:picMk id="3088" creationId="{E4FDB63F-77BB-8A4B-D766-A079D503DA81}"/>
          </ac:picMkLst>
        </pc:picChg>
        <pc:picChg chg="add mod">
          <ac:chgData name="Prakhar Jain" userId="bee16eca-c537-4bd8-947e-e5c3c907c019" providerId="ADAL" clId="{F4A419EF-839F-4824-837B-BCBB5EA3A0FD}" dt="2024-09-15T12:46:14.918" v="12345" actId="1036"/>
          <ac:picMkLst>
            <pc:docMk/>
            <pc:sldMk cId="1069375371" sldId="296"/>
            <ac:picMk id="3090" creationId="{73D66E41-1DC3-ABE1-6AF5-FC1FC3382222}"/>
          </ac:picMkLst>
        </pc:picChg>
        <pc:picChg chg="add mod">
          <ac:chgData name="Prakhar Jain" userId="bee16eca-c537-4bd8-947e-e5c3c907c019" providerId="ADAL" clId="{F4A419EF-839F-4824-837B-BCBB5EA3A0FD}" dt="2024-09-15T12:46:14.918" v="12345" actId="1036"/>
          <ac:picMkLst>
            <pc:docMk/>
            <pc:sldMk cId="1069375371" sldId="296"/>
            <ac:picMk id="3092" creationId="{904EE2A3-75F9-B14E-65AF-31C9E1CADF54}"/>
          </ac:picMkLst>
        </pc:picChg>
        <pc:cxnChg chg="add mod">
          <ac:chgData name="Prakhar Jain" userId="bee16eca-c537-4bd8-947e-e5c3c907c019" providerId="ADAL" clId="{F4A419EF-839F-4824-837B-BCBB5EA3A0FD}" dt="2024-09-14T05:49:40.598" v="10687" actId="1037"/>
          <ac:cxnSpMkLst>
            <pc:docMk/>
            <pc:sldMk cId="1069375371" sldId="296"/>
            <ac:cxnSpMk id="4" creationId="{FF0CD702-4FE4-8053-E68C-96084C2E7A5D}"/>
          </ac:cxnSpMkLst>
        </pc:cxnChg>
        <pc:cxnChg chg="add mod ord">
          <ac:chgData name="Prakhar Jain" userId="bee16eca-c537-4bd8-947e-e5c3c907c019" providerId="ADAL" clId="{F4A419EF-839F-4824-837B-BCBB5EA3A0FD}" dt="2024-09-15T13:48:05.040" v="12847" actId="14100"/>
          <ac:cxnSpMkLst>
            <pc:docMk/>
            <pc:sldMk cId="1069375371" sldId="296"/>
            <ac:cxnSpMk id="22" creationId="{0619204D-FFEA-7DAB-BB4E-2F1E0B897E85}"/>
          </ac:cxnSpMkLst>
        </pc:cxnChg>
        <pc:cxnChg chg="add mod ord">
          <ac:chgData name="Prakhar Jain" userId="bee16eca-c537-4bd8-947e-e5c3c907c019" providerId="ADAL" clId="{F4A419EF-839F-4824-837B-BCBB5EA3A0FD}" dt="2024-09-14T07:37:56.563" v="11387" actId="166"/>
          <ac:cxnSpMkLst>
            <pc:docMk/>
            <pc:sldMk cId="1069375371" sldId="296"/>
            <ac:cxnSpMk id="24" creationId="{2CCE6B46-113D-C57E-FC62-E4A81D0E7709}"/>
          </ac:cxnSpMkLst>
        </pc:cxnChg>
      </pc:sldChg>
      <pc:sldChg chg="addSp delSp modSp add mod">
        <pc:chgData name="Prakhar Jain" userId="bee16eca-c537-4bd8-947e-e5c3c907c019" providerId="ADAL" clId="{F4A419EF-839F-4824-837B-BCBB5EA3A0FD}" dt="2024-09-19T19:15:30.562" v="18251" actId="14100"/>
        <pc:sldMkLst>
          <pc:docMk/>
          <pc:sldMk cId="4144051389" sldId="299"/>
        </pc:sldMkLst>
        <pc:spChg chg="mod">
          <ac:chgData name="Prakhar Jain" userId="bee16eca-c537-4bd8-947e-e5c3c907c019" providerId="ADAL" clId="{F4A419EF-839F-4824-837B-BCBB5EA3A0FD}" dt="2024-09-19T18:54:42.880" v="16545" actId="20577"/>
          <ac:spMkLst>
            <pc:docMk/>
            <pc:sldMk cId="4144051389" sldId="299"/>
            <ac:spMk id="2" creationId="{CE458936-7CC2-B0FE-664B-F7CEFF547F26}"/>
          </ac:spMkLst>
        </pc:spChg>
        <pc:spChg chg="add mod">
          <ac:chgData name="Prakhar Jain" userId="bee16eca-c537-4bd8-947e-e5c3c907c019" providerId="ADAL" clId="{F4A419EF-839F-4824-837B-BCBB5EA3A0FD}" dt="2024-09-16T08:18:42.836" v="15327" actId="1035"/>
          <ac:spMkLst>
            <pc:docMk/>
            <pc:sldMk cId="4144051389" sldId="299"/>
            <ac:spMk id="3" creationId="{AE8065FA-A684-C242-AC24-C7A1E06B5560}"/>
          </ac:spMkLst>
        </pc:spChg>
        <pc:spChg chg="mod">
          <ac:chgData name="Prakhar Jain" userId="bee16eca-c537-4bd8-947e-e5c3c907c019" providerId="ADAL" clId="{F4A419EF-839F-4824-837B-BCBB5EA3A0FD}" dt="2024-09-16T08:18:57.391" v="15337" actId="1076"/>
          <ac:spMkLst>
            <pc:docMk/>
            <pc:sldMk cId="4144051389" sldId="299"/>
            <ac:spMk id="4" creationId="{DDFB1E68-9886-6A39-36B3-8AD73950E3AE}"/>
          </ac:spMkLst>
        </pc:spChg>
        <pc:spChg chg="del">
          <ac:chgData name="Prakhar Jain" userId="bee16eca-c537-4bd8-947e-e5c3c907c019" providerId="ADAL" clId="{F4A419EF-839F-4824-837B-BCBB5EA3A0FD}" dt="2024-09-15T12:55:14.801" v="12459" actId="478"/>
          <ac:spMkLst>
            <pc:docMk/>
            <pc:sldMk cId="4144051389" sldId="299"/>
            <ac:spMk id="5" creationId="{F10E909E-6604-BDAF-F924-411F067F754C}"/>
          </ac:spMkLst>
        </pc:spChg>
        <pc:spChg chg="add mod">
          <ac:chgData name="Prakhar Jain" userId="bee16eca-c537-4bd8-947e-e5c3c907c019" providerId="ADAL" clId="{F4A419EF-839F-4824-837B-BCBB5EA3A0FD}" dt="2024-09-16T08:18:42.836" v="15327" actId="1035"/>
          <ac:spMkLst>
            <pc:docMk/>
            <pc:sldMk cId="4144051389" sldId="299"/>
            <ac:spMk id="6" creationId="{64FEFA0F-97FE-284C-2183-F5B1E2BB2814}"/>
          </ac:spMkLst>
        </pc:spChg>
        <pc:spChg chg="del">
          <ac:chgData name="Prakhar Jain" userId="bee16eca-c537-4bd8-947e-e5c3c907c019" providerId="ADAL" clId="{F4A419EF-839F-4824-837B-BCBB5EA3A0FD}" dt="2024-09-15T12:56:25.782" v="12495" actId="478"/>
          <ac:spMkLst>
            <pc:docMk/>
            <pc:sldMk cId="4144051389" sldId="299"/>
            <ac:spMk id="8" creationId="{085D6121-03CB-0AB7-52A1-B18D55C4C7F5}"/>
          </ac:spMkLst>
        </pc:spChg>
        <pc:spChg chg="del">
          <ac:chgData name="Prakhar Jain" userId="bee16eca-c537-4bd8-947e-e5c3c907c019" providerId="ADAL" clId="{F4A419EF-839F-4824-837B-BCBB5EA3A0FD}" dt="2024-09-15T12:56:27.953" v="12496" actId="478"/>
          <ac:spMkLst>
            <pc:docMk/>
            <pc:sldMk cId="4144051389" sldId="299"/>
            <ac:spMk id="9" creationId="{A9440977-5F97-9684-B35F-DD3BEA0F968D}"/>
          </ac:spMkLst>
        </pc:spChg>
        <pc:spChg chg="add mod">
          <ac:chgData name="Prakhar Jain" userId="bee16eca-c537-4bd8-947e-e5c3c907c019" providerId="ADAL" clId="{F4A419EF-839F-4824-837B-BCBB5EA3A0FD}" dt="2024-09-16T08:18:42.836" v="15327" actId="1035"/>
          <ac:spMkLst>
            <pc:docMk/>
            <pc:sldMk cId="4144051389" sldId="299"/>
            <ac:spMk id="10" creationId="{D72D823C-FBC7-84EB-2EB8-6EE8809D6A6D}"/>
          </ac:spMkLst>
        </pc:spChg>
        <pc:spChg chg="add mod">
          <ac:chgData name="Prakhar Jain" userId="bee16eca-c537-4bd8-947e-e5c3c907c019" providerId="ADAL" clId="{F4A419EF-839F-4824-837B-BCBB5EA3A0FD}" dt="2024-09-16T08:18:42.836" v="15327" actId="1035"/>
          <ac:spMkLst>
            <pc:docMk/>
            <pc:sldMk cId="4144051389" sldId="299"/>
            <ac:spMk id="11" creationId="{01DE0486-732A-A963-F33B-6069FB907546}"/>
          </ac:spMkLst>
        </pc:spChg>
        <pc:spChg chg="add mod">
          <ac:chgData name="Prakhar Jain" userId="bee16eca-c537-4bd8-947e-e5c3c907c019" providerId="ADAL" clId="{F4A419EF-839F-4824-837B-BCBB5EA3A0FD}" dt="2024-09-16T08:19:49.436" v="15340" actId="207"/>
          <ac:spMkLst>
            <pc:docMk/>
            <pc:sldMk cId="4144051389" sldId="299"/>
            <ac:spMk id="12" creationId="{99C6DFB3-61F2-8967-3B94-01E0E5D54AA3}"/>
          </ac:spMkLst>
        </pc:spChg>
        <pc:spChg chg="add mod ord">
          <ac:chgData name="Prakhar Jain" userId="bee16eca-c537-4bd8-947e-e5c3c907c019" providerId="ADAL" clId="{F4A419EF-839F-4824-837B-BCBB5EA3A0FD}" dt="2024-09-16T05:07:22.012" v="14447" actId="166"/>
          <ac:spMkLst>
            <pc:docMk/>
            <pc:sldMk cId="4144051389" sldId="299"/>
            <ac:spMk id="13" creationId="{BB2F1CBB-24FC-C130-465B-A2BDD2884998}"/>
          </ac:spMkLst>
        </pc:spChg>
        <pc:spChg chg="add mod">
          <ac:chgData name="Prakhar Jain" userId="bee16eca-c537-4bd8-947e-e5c3c907c019" providerId="ADAL" clId="{F4A419EF-839F-4824-837B-BCBB5EA3A0FD}" dt="2024-09-16T05:58:49.730" v="15212" actId="693"/>
          <ac:spMkLst>
            <pc:docMk/>
            <pc:sldMk cId="4144051389" sldId="299"/>
            <ac:spMk id="14" creationId="{BB505340-AF67-0825-C623-6112F18D618C}"/>
          </ac:spMkLst>
        </pc:spChg>
        <pc:spChg chg="add mod">
          <ac:chgData name="Prakhar Jain" userId="bee16eca-c537-4bd8-947e-e5c3c907c019" providerId="ADAL" clId="{F4A419EF-839F-4824-837B-BCBB5EA3A0FD}" dt="2024-09-16T08:18:42.836" v="15327" actId="1035"/>
          <ac:spMkLst>
            <pc:docMk/>
            <pc:sldMk cId="4144051389" sldId="299"/>
            <ac:spMk id="16" creationId="{D514C4A0-D9B4-BE25-FCD2-F651B1C9923C}"/>
          </ac:spMkLst>
        </pc:spChg>
        <pc:spChg chg="add mod">
          <ac:chgData name="Prakhar Jain" userId="bee16eca-c537-4bd8-947e-e5c3c907c019" providerId="ADAL" clId="{F4A419EF-839F-4824-837B-BCBB5EA3A0FD}" dt="2024-09-16T08:18:42.836" v="15327" actId="1035"/>
          <ac:spMkLst>
            <pc:docMk/>
            <pc:sldMk cId="4144051389" sldId="299"/>
            <ac:spMk id="17" creationId="{6EFE1459-8D26-D889-E31D-2C6A34312F33}"/>
          </ac:spMkLst>
        </pc:spChg>
        <pc:spChg chg="add mod">
          <ac:chgData name="Prakhar Jain" userId="bee16eca-c537-4bd8-947e-e5c3c907c019" providerId="ADAL" clId="{F4A419EF-839F-4824-837B-BCBB5EA3A0FD}" dt="2024-09-16T08:18:42.836" v="15327" actId="1035"/>
          <ac:spMkLst>
            <pc:docMk/>
            <pc:sldMk cId="4144051389" sldId="299"/>
            <ac:spMk id="18" creationId="{00213FCB-3613-B058-6647-167D0FDFB03C}"/>
          </ac:spMkLst>
        </pc:spChg>
        <pc:spChg chg="add mod">
          <ac:chgData name="Prakhar Jain" userId="bee16eca-c537-4bd8-947e-e5c3c907c019" providerId="ADAL" clId="{F4A419EF-839F-4824-837B-BCBB5EA3A0FD}" dt="2024-09-16T08:18:42.836" v="15327" actId="1035"/>
          <ac:spMkLst>
            <pc:docMk/>
            <pc:sldMk cId="4144051389" sldId="299"/>
            <ac:spMk id="19" creationId="{41ECDB8A-1CAC-C73D-9278-4592E0C90B6C}"/>
          </ac:spMkLst>
        </pc:spChg>
        <pc:spChg chg="add mod">
          <ac:chgData name="Prakhar Jain" userId="bee16eca-c537-4bd8-947e-e5c3c907c019" providerId="ADAL" clId="{F4A419EF-839F-4824-837B-BCBB5EA3A0FD}" dt="2024-09-16T08:18:42.836" v="15327" actId="1035"/>
          <ac:spMkLst>
            <pc:docMk/>
            <pc:sldMk cId="4144051389" sldId="299"/>
            <ac:spMk id="20" creationId="{F7597FA7-A5F8-EDA6-0D1A-E4B447F9D2FF}"/>
          </ac:spMkLst>
        </pc:spChg>
        <pc:spChg chg="add mod">
          <ac:chgData name="Prakhar Jain" userId="bee16eca-c537-4bd8-947e-e5c3c907c019" providerId="ADAL" clId="{F4A419EF-839F-4824-837B-BCBB5EA3A0FD}" dt="2024-09-16T08:18:42.836" v="15327" actId="1035"/>
          <ac:spMkLst>
            <pc:docMk/>
            <pc:sldMk cId="4144051389" sldId="299"/>
            <ac:spMk id="21" creationId="{38D720E7-EDD6-D7D1-2234-5BF4714087C9}"/>
          </ac:spMkLst>
        </pc:spChg>
        <pc:spChg chg="add">
          <ac:chgData name="Prakhar Jain" userId="bee16eca-c537-4bd8-947e-e5c3c907c019" providerId="ADAL" clId="{F4A419EF-839F-4824-837B-BCBB5EA3A0FD}" dt="2024-09-15T13:17:03.425" v="12721"/>
          <ac:spMkLst>
            <pc:docMk/>
            <pc:sldMk cId="4144051389" sldId="299"/>
            <ac:spMk id="22" creationId="{22BCB1C0-14F6-E132-660F-8C785BA8BBEF}"/>
          </ac:spMkLst>
        </pc:spChg>
        <pc:spChg chg="add">
          <ac:chgData name="Prakhar Jain" userId="bee16eca-c537-4bd8-947e-e5c3c907c019" providerId="ADAL" clId="{F4A419EF-839F-4824-837B-BCBB5EA3A0FD}" dt="2024-09-15T13:22:03.787" v="12731"/>
          <ac:spMkLst>
            <pc:docMk/>
            <pc:sldMk cId="4144051389" sldId="299"/>
            <ac:spMk id="24" creationId="{00649ABC-E08B-A554-A443-866378563C93}"/>
          </ac:spMkLst>
        </pc:spChg>
        <pc:spChg chg="add del mod">
          <ac:chgData name="Prakhar Jain" userId="bee16eca-c537-4bd8-947e-e5c3c907c019" providerId="ADAL" clId="{F4A419EF-839F-4824-837B-BCBB5EA3A0FD}" dt="2024-09-19T19:12:04.785" v="18229" actId="478"/>
          <ac:spMkLst>
            <pc:docMk/>
            <pc:sldMk cId="4144051389" sldId="299"/>
            <ac:spMk id="51" creationId="{84DB4E3F-6B65-98AC-F5EB-B4A73CE2F50B}"/>
          </ac:spMkLst>
        </pc:spChg>
        <pc:spChg chg="add mod">
          <ac:chgData name="Prakhar Jain" userId="bee16eca-c537-4bd8-947e-e5c3c907c019" providerId="ADAL" clId="{F4A419EF-839F-4824-837B-BCBB5EA3A0FD}" dt="2024-09-19T19:15:30.562" v="18251" actId="14100"/>
          <ac:spMkLst>
            <pc:docMk/>
            <pc:sldMk cId="4144051389" sldId="299"/>
            <ac:spMk id="53" creationId="{C26097C4-1E1E-D423-3A8F-EB24AC26BA8D}"/>
          </ac:spMkLst>
        </pc:spChg>
        <pc:picChg chg="mod">
          <ac:chgData name="Prakhar Jain" userId="bee16eca-c537-4bd8-947e-e5c3c907c019" providerId="ADAL" clId="{F4A419EF-839F-4824-837B-BCBB5EA3A0FD}" dt="2024-09-16T05:11:36.868" v="14476" actId="208"/>
          <ac:picMkLst>
            <pc:docMk/>
            <pc:sldMk cId="4144051389" sldId="299"/>
            <ac:picMk id="7" creationId="{622D1D5E-B412-8116-DD0B-D6A0D1B3BC49}"/>
          </ac:picMkLst>
        </pc:picChg>
        <pc:picChg chg="add mod">
          <ac:chgData name="Prakhar Jain" userId="bee16eca-c537-4bd8-947e-e5c3c907c019" providerId="ADAL" clId="{F4A419EF-839F-4824-837B-BCBB5EA3A0FD}" dt="2024-09-16T04:03:08.256" v="13788" actId="1037"/>
          <ac:picMkLst>
            <pc:docMk/>
            <pc:sldMk cId="4144051389" sldId="299"/>
            <ac:picMk id="8" creationId="{2EDACBD8-1D74-1EBB-F599-2DDDB9AAAC9D}"/>
          </ac:picMkLst>
        </pc:picChg>
        <pc:picChg chg="del">
          <ac:chgData name="Prakhar Jain" userId="bee16eca-c537-4bd8-947e-e5c3c907c019" providerId="ADAL" clId="{F4A419EF-839F-4824-837B-BCBB5EA3A0FD}" dt="2024-09-19T18:16:13.691" v="15888" actId="478"/>
          <ac:picMkLst>
            <pc:docMk/>
            <pc:sldMk cId="4144051389" sldId="299"/>
            <ac:picMk id="9" creationId="{28ADD8CE-4B10-4063-AD17-347B02868E24}"/>
          </ac:picMkLst>
        </pc:picChg>
        <pc:picChg chg="add mod">
          <ac:chgData name="Prakhar Jain" userId="bee16eca-c537-4bd8-947e-e5c3c907c019" providerId="ADAL" clId="{F4A419EF-839F-4824-837B-BCBB5EA3A0FD}" dt="2024-09-19T18:16:24.907" v="15898" actId="1036"/>
          <ac:picMkLst>
            <pc:docMk/>
            <pc:sldMk cId="4144051389" sldId="299"/>
            <ac:picMk id="12" creationId="{C9DA0F9C-65CA-9B0B-A697-F956F083EDC0}"/>
          </ac:picMkLst>
        </pc:picChg>
        <pc:picChg chg="add mod">
          <ac:chgData name="Prakhar Jain" userId="bee16eca-c537-4bd8-947e-e5c3c907c019" providerId="ADAL" clId="{F4A419EF-839F-4824-837B-BCBB5EA3A0FD}" dt="2024-09-16T04:03:08.256" v="13788" actId="1037"/>
          <ac:picMkLst>
            <pc:docMk/>
            <pc:sldMk cId="4144051389" sldId="299"/>
            <ac:picMk id="15" creationId="{F06AD7A6-55C1-F65C-FCE4-1037C601F1C1}"/>
          </ac:picMkLst>
        </pc:picChg>
        <pc:picChg chg="add mod">
          <ac:chgData name="Prakhar Jain" userId="bee16eca-c537-4bd8-947e-e5c3c907c019" providerId="ADAL" clId="{F4A419EF-839F-4824-837B-BCBB5EA3A0FD}" dt="2024-09-16T08:18:42.836" v="15327" actId="1035"/>
          <ac:picMkLst>
            <pc:docMk/>
            <pc:sldMk cId="4144051389" sldId="299"/>
            <ac:picMk id="23" creationId="{8C50120E-EB79-948E-686F-31DEE7D1DFD9}"/>
          </ac:picMkLst>
        </pc:picChg>
        <pc:picChg chg="add mod">
          <ac:chgData name="Prakhar Jain" userId="bee16eca-c537-4bd8-947e-e5c3c907c019" providerId="ADAL" clId="{F4A419EF-839F-4824-837B-BCBB5EA3A0FD}" dt="2024-09-16T04:03:08.256" v="13788" actId="1037"/>
          <ac:picMkLst>
            <pc:docMk/>
            <pc:sldMk cId="4144051389" sldId="299"/>
            <ac:picMk id="24" creationId="{9BA8F352-0CF9-9194-093E-810E860C8C24}"/>
          </ac:picMkLst>
        </pc:picChg>
        <pc:picChg chg="add">
          <ac:chgData name="Prakhar Jain" userId="bee16eca-c537-4bd8-947e-e5c3c907c019" providerId="ADAL" clId="{F4A419EF-839F-4824-837B-BCBB5EA3A0FD}" dt="2024-09-15T13:22:06.525" v="12732"/>
          <ac:picMkLst>
            <pc:docMk/>
            <pc:sldMk cId="4144051389" sldId="299"/>
            <ac:picMk id="25" creationId="{1543CB66-CC03-E583-A549-E6AFF443C777}"/>
          </ac:picMkLst>
        </pc:picChg>
        <pc:picChg chg="del">
          <ac:chgData name="Prakhar Jain" userId="bee16eca-c537-4bd8-947e-e5c3c907c019" providerId="ADAL" clId="{F4A419EF-839F-4824-837B-BCBB5EA3A0FD}" dt="2024-09-19T18:19:18.904" v="15936" actId="478"/>
          <ac:picMkLst>
            <pc:docMk/>
            <pc:sldMk cId="4144051389" sldId="299"/>
            <ac:picMk id="25" creationId="{849A158E-6C84-CAE8-2339-1F0DA2BF3A90}"/>
          </ac:picMkLst>
        </pc:picChg>
        <pc:picChg chg="add mod">
          <ac:chgData name="Prakhar Jain" userId="bee16eca-c537-4bd8-947e-e5c3c907c019" providerId="ADAL" clId="{F4A419EF-839F-4824-837B-BCBB5EA3A0FD}" dt="2024-09-16T04:03:08.256" v="13788" actId="1037"/>
          <ac:picMkLst>
            <pc:docMk/>
            <pc:sldMk cId="4144051389" sldId="299"/>
            <ac:picMk id="26" creationId="{FBCCB7D1-58E2-0C3F-FAD2-D7206BA4556B}"/>
          </ac:picMkLst>
        </pc:picChg>
        <pc:picChg chg="del">
          <ac:chgData name="Prakhar Jain" userId="bee16eca-c537-4bd8-947e-e5c3c907c019" providerId="ADAL" clId="{F4A419EF-839F-4824-837B-BCBB5EA3A0FD}" dt="2024-09-19T18:16:27.563" v="15899" actId="478"/>
          <ac:picMkLst>
            <pc:docMk/>
            <pc:sldMk cId="4144051389" sldId="299"/>
            <ac:picMk id="28" creationId="{59722BF9-C1D0-DEF6-8A6C-BFCBA3F72683}"/>
          </ac:picMkLst>
        </pc:picChg>
        <pc:picChg chg="del">
          <ac:chgData name="Prakhar Jain" userId="bee16eca-c537-4bd8-947e-e5c3c907c019" providerId="ADAL" clId="{F4A419EF-839F-4824-837B-BCBB5EA3A0FD}" dt="2024-09-19T18:19:51.903" v="15944" actId="478"/>
          <ac:picMkLst>
            <pc:docMk/>
            <pc:sldMk cId="4144051389" sldId="299"/>
            <ac:picMk id="30" creationId="{27A5E21D-DCD5-85E5-5B49-B130059A3EBC}"/>
          </ac:picMkLst>
        </pc:picChg>
        <pc:picChg chg="del">
          <ac:chgData name="Prakhar Jain" userId="bee16eca-c537-4bd8-947e-e5c3c907c019" providerId="ADAL" clId="{F4A419EF-839F-4824-837B-BCBB5EA3A0FD}" dt="2024-09-19T18:18:07.186" v="15918" actId="478"/>
          <ac:picMkLst>
            <pc:docMk/>
            <pc:sldMk cId="4144051389" sldId="299"/>
            <ac:picMk id="32" creationId="{DFA0AAB2-4102-FEFD-521D-D8FF064BFB12}"/>
          </ac:picMkLst>
        </pc:picChg>
        <pc:picChg chg="del">
          <ac:chgData name="Prakhar Jain" userId="bee16eca-c537-4bd8-947e-e5c3c907c019" providerId="ADAL" clId="{F4A419EF-839F-4824-837B-BCBB5EA3A0FD}" dt="2024-09-19T18:20:31.431" v="15952" actId="478"/>
          <ac:picMkLst>
            <pc:docMk/>
            <pc:sldMk cId="4144051389" sldId="299"/>
            <ac:picMk id="34" creationId="{343492C7-B6BC-9E8F-2D7F-4DA9E83CBE6F}"/>
          </ac:picMkLst>
        </pc:picChg>
        <pc:picChg chg="add mod modCrop">
          <ac:chgData name="Prakhar Jain" userId="bee16eca-c537-4bd8-947e-e5c3c907c019" providerId="ADAL" clId="{F4A419EF-839F-4824-837B-BCBB5EA3A0FD}" dt="2024-09-19T18:21:25.340" v="15968" actId="1037"/>
          <ac:picMkLst>
            <pc:docMk/>
            <pc:sldMk cId="4144051389" sldId="299"/>
            <ac:picMk id="40" creationId="{6E623FF6-24E2-9C86-AC01-5D2C7D679628}"/>
          </ac:picMkLst>
        </pc:picChg>
        <pc:picChg chg="add mod">
          <ac:chgData name="Prakhar Jain" userId="bee16eca-c537-4bd8-947e-e5c3c907c019" providerId="ADAL" clId="{F4A419EF-839F-4824-837B-BCBB5EA3A0FD}" dt="2024-09-19T18:18:35.971" v="15923"/>
          <ac:picMkLst>
            <pc:docMk/>
            <pc:sldMk cId="4144051389" sldId="299"/>
            <ac:picMk id="42" creationId="{A8301472-799C-711E-9D1E-776CD5525461}"/>
          </ac:picMkLst>
        </pc:picChg>
        <pc:picChg chg="add mod ord">
          <ac:chgData name="Prakhar Jain" userId="bee16eca-c537-4bd8-947e-e5c3c907c019" providerId="ADAL" clId="{F4A419EF-839F-4824-837B-BCBB5EA3A0FD}" dt="2024-09-19T18:19:15.378" v="15935" actId="1037"/>
          <ac:picMkLst>
            <pc:docMk/>
            <pc:sldMk cId="4144051389" sldId="299"/>
            <ac:picMk id="44" creationId="{80CD3C1E-9023-59C9-16FD-6AAC757CDE6B}"/>
          </ac:picMkLst>
        </pc:picChg>
        <pc:picChg chg="add mod">
          <ac:chgData name="Prakhar Jain" userId="bee16eca-c537-4bd8-947e-e5c3c907c019" providerId="ADAL" clId="{F4A419EF-839F-4824-837B-BCBB5EA3A0FD}" dt="2024-09-19T18:19:48.711" v="15943" actId="1076"/>
          <ac:picMkLst>
            <pc:docMk/>
            <pc:sldMk cId="4144051389" sldId="299"/>
            <ac:picMk id="46" creationId="{1937D056-813C-E3A5-30DB-95D1323E1330}"/>
          </ac:picMkLst>
        </pc:picChg>
        <pc:picChg chg="add mod">
          <ac:chgData name="Prakhar Jain" userId="bee16eca-c537-4bd8-947e-e5c3c907c019" providerId="ADAL" clId="{F4A419EF-839F-4824-837B-BCBB5EA3A0FD}" dt="2024-09-19T18:20:28.731" v="15951" actId="1038"/>
          <ac:picMkLst>
            <pc:docMk/>
            <pc:sldMk cId="4144051389" sldId="299"/>
            <ac:picMk id="48" creationId="{C71A121B-5650-B20B-7A9E-B84BAA9D3527}"/>
          </ac:picMkLst>
        </pc:picChg>
        <pc:picChg chg="add mod">
          <ac:chgData name="Prakhar Jain" userId="bee16eca-c537-4bd8-947e-e5c3c907c019" providerId="ADAL" clId="{F4A419EF-839F-4824-837B-BCBB5EA3A0FD}" dt="2024-09-19T18:21:18.184" v="15960" actId="1076"/>
          <ac:picMkLst>
            <pc:docMk/>
            <pc:sldMk cId="4144051389" sldId="299"/>
            <ac:picMk id="50" creationId="{555A4C63-3AC0-9B8F-1778-55DED16643BB}"/>
          </ac:picMkLst>
        </pc:picChg>
        <pc:picChg chg="add mod">
          <ac:chgData name="Prakhar Jain" userId="bee16eca-c537-4bd8-947e-e5c3c907c019" providerId="ADAL" clId="{F4A419EF-839F-4824-837B-BCBB5EA3A0FD}" dt="2024-09-16T08:18:42.836" v="15327" actId="1035"/>
          <ac:picMkLst>
            <pc:docMk/>
            <pc:sldMk cId="4144051389" sldId="299"/>
            <ac:picMk id="5122" creationId="{B3F3D8B0-3913-840E-C2FA-38D0CB519428}"/>
          </ac:picMkLst>
        </pc:picChg>
        <pc:picChg chg="add mod">
          <ac:chgData name="Prakhar Jain" userId="bee16eca-c537-4bd8-947e-e5c3c907c019" providerId="ADAL" clId="{F4A419EF-839F-4824-837B-BCBB5EA3A0FD}" dt="2024-09-16T08:18:42.836" v="15327" actId="1035"/>
          <ac:picMkLst>
            <pc:docMk/>
            <pc:sldMk cId="4144051389" sldId="299"/>
            <ac:picMk id="5128" creationId="{8BD63D52-0945-1FBD-3D30-2D1EC5FCE21D}"/>
          </ac:picMkLst>
        </pc:picChg>
        <pc:picChg chg="add mod">
          <ac:chgData name="Prakhar Jain" userId="bee16eca-c537-4bd8-947e-e5c3c907c019" providerId="ADAL" clId="{F4A419EF-839F-4824-837B-BCBB5EA3A0FD}" dt="2024-09-16T08:18:42.836" v="15327" actId="1035"/>
          <ac:picMkLst>
            <pc:docMk/>
            <pc:sldMk cId="4144051389" sldId="299"/>
            <ac:picMk id="5130" creationId="{F56C0593-EA4D-1E22-96AF-4727AF75C450}"/>
          </ac:picMkLst>
        </pc:picChg>
        <pc:picChg chg="add mod">
          <ac:chgData name="Prakhar Jain" userId="bee16eca-c537-4bd8-947e-e5c3c907c019" providerId="ADAL" clId="{F4A419EF-839F-4824-837B-BCBB5EA3A0FD}" dt="2024-09-16T08:18:42.836" v="15327" actId="1035"/>
          <ac:picMkLst>
            <pc:docMk/>
            <pc:sldMk cId="4144051389" sldId="299"/>
            <ac:picMk id="5132" creationId="{FB48F7A3-A49B-F63D-37CC-8B6ED7002BC8}"/>
          </ac:picMkLst>
        </pc:picChg>
        <pc:picChg chg="add mod">
          <ac:chgData name="Prakhar Jain" userId="bee16eca-c537-4bd8-947e-e5c3c907c019" providerId="ADAL" clId="{F4A419EF-839F-4824-837B-BCBB5EA3A0FD}" dt="2024-09-16T08:18:42.836" v="15327" actId="1035"/>
          <ac:picMkLst>
            <pc:docMk/>
            <pc:sldMk cId="4144051389" sldId="299"/>
            <ac:picMk id="5134" creationId="{48FD377F-0BAD-E36E-0C18-6F460980310C}"/>
          </ac:picMkLst>
        </pc:picChg>
      </pc:sldChg>
      <pc:sldChg chg="addSp delSp modSp mod">
        <pc:chgData name="Prakhar Jain" userId="bee16eca-c537-4bd8-947e-e5c3c907c019" providerId="ADAL" clId="{F4A419EF-839F-4824-837B-BCBB5EA3A0FD}" dt="2024-09-19T19:12:52.557" v="18237" actId="478"/>
        <pc:sldMkLst>
          <pc:docMk/>
          <pc:sldMk cId="1313665316" sldId="300"/>
        </pc:sldMkLst>
        <pc:spChg chg="mod">
          <ac:chgData name="Prakhar Jain" userId="bee16eca-c537-4bd8-947e-e5c3c907c019" providerId="ADAL" clId="{F4A419EF-839F-4824-837B-BCBB5EA3A0FD}" dt="2024-09-16T05:55:55.082" v="15181" actId="115"/>
          <ac:spMkLst>
            <pc:docMk/>
            <pc:sldMk cId="1313665316" sldId="300"/>
            <ac:spMk id="5" creationId="{6433445B-A87A-6DFF-891B-09752C414198}"/>
          </ac:spMkLst>
        </pc:spChg>
        <pc:spChg chg="mod">
          <ac:chgData name="Prakhar Jain" userId="bee16eca-c537-4bd8-947e-e5c3c907c019" providerId="ADAL" clId="{F4A419EF-839F-4824-837B-BCBB5EA3A0FD}" dt="2024-09-16T05:39:48.367" v="14854" actId="207"/>
          <ac:spMkLst>
            <pc:docMk/>
            <pc:sldMk cId="1313665316" sldId="300"/>
            <ac:spMk id="9" creationId="{2EAA195F-79AB-69A7-D4A1-46656936A92B}"/>
          </ac:spMkLst>
        </pc:spChg>
        <pc:spChg chg="mod">
          <ac:chgData name="Prakhar Jain" userId="bee16eca-c537-4bd8-947e-e5c3c907c019" providerId="ADAL" clId="{F4A419EF-839F-4824-837B-BCBB5EA3A0FD}" dt="2024-09-16T05:55:59.133" v="15182" actId="115"/>
          <ac:spMkLst>
            <pc:docMk/>
            <pc:sldMk cId="1313665316" sldId="300"/>
            <ac:spMk id="10" creationId="{0364CC6A-3516-0960-B1E8-E9648E674C62}"/>
          </ac:spMkLst>
        </pc:spChg>
        <pc:spChg chg="mod">
          <ac:chgData name="Prakhar Jain" userId="bee16eca-c537-4bd8-947e-e5c3c907c019" providerId="ADAL" clId="{F4A419EF-839F-4824-837B-BCBB5EA3A0FD}" dt="2024-09-16T05:40:23.394" v="14862" actId="207"/>
          <ac:spMkLst>
            <pc:docMk/>
            <pc:sldMk cId="1313665316" sldId="300"/>
            <ac:spMk id="11" creationId="{5E65C092-7C16-5D04-AC3D-0492327AC1DA}"/>
          </ac:spMkLst>
        </pc:spChg>
        <pc:spChg chg="mod">
          <ac:chgData name="Prakhar Jain" userId="bee16eca-c537-4bd8-947e-e5c3c907c019" providerId="ADAL" clId="{F4A419EF-839F-4824-837B-BCBB5EA3A0FD}" dt="2024-09-16T05:40:02.853" v="14858" actId="113"/>
          <ac:spMkLst>
            <pc:docMk/>
            <pc:sldMk cId="1313665316" sldId="300"/>
            <ac:spMk id="12" creationId="{AC2F4B38-EA4C-C2D4-E5AE-6796A665B3D0}"/>
          </ac:spMkLst>
        </pc:spChg>
        <pc:spChg chg="mod">
          <ac:chgData name="Prakhar Jain" userId="bee16eca-c537-4bd8-947e-e5c3c907c019" providerId="ADAL" clId="{F4A419EF-839F-4824-837B-BCBB5EA3A0FD}" dt="2024-09-16T05:56:03.717" v="15183" actId="115"/>
          <ac:spMkLst>
            <pc:docMk/>
            <pc:sldMk cId="1313665316" sldId="300"/>
            <ac:spMk id="17" creationId="{6369AFA4-2683-C9D2-3E29-E8DFF13A715E}"/>
          </ac:spMkLst>
        </pc:spChg>
        <pc:spChg chg="mod">
          <ac:chgData name="Prakhar Jain" userId="bee16eca-c537-4bd8-947e-e5c3c907c019" providerId="ADAL" clId="{F4A419EF-839F-4824-837B-BCBB5EA3A0FD}" dt="2024-09-16T05:40:11.438" v="14860" actId="113"/>
          <ac:spMkLst>
            <pc:docMk/>
            <pc:sldMk cId="1313665316" sldId="300"/>
            <ac:spMk id="18" creationId="{D6A10278-2F4A-44FE-6963-46C45AB9765F}"/>
          </ac:spMkLst>
        </pc:spChg>
        <pc:spChg chg="mod">
          <ac:chgData name="Prakhar Jain" userId="bee16eca-c537-4bd8-947e-e5c3c907c019" providerId="ADAL" clId="{F4A419EF-839F-4824-837B-BCBB5EA3A0FD}" dt="2024-09-16T05:56:08.654" v="15184" actId="115"/>
          <ac:spMkLst>
            <pc:docMk/>
            <pc:sldMk cId="1313665316" sldId="300"/>
            <ac:spMk id="20" creationId="{FE75764F-81A4-6501-B6AD-704D76035E98}"/>
          </ac:spMkLst>
        </pc:spChg>
        <pc:spChg chg="mod">
          <ac:chgData name="Prakhar Jain" userId="bee16eca-c537-4bd8-947e-e5c3c907c019" providerId="ADAL" clId="{F4A419EF-839F-4824-837B-BCBB5EA3A0FD}" dt="2024-09-16T05:56:11.674" v="15185" actId="115"/>
          <ac:spMkLst>
            <pc:docMk/>
            <pc:sldMk cId="1313665316" sldId="300"/>
            <ac:spMk id="21" creationId="{325ED1B8-4673-9DA6-BCCE-A9A00ECAC82A}"/>
          </ac:spMkLst>
        </pc:spChg>
        <pc:spChg chg="mod">
          <ac:chgData name="Prakhar Jain" userId="bee16eca-c537-4bd8-947e-e5c3c907c019" providerId="ADAL" clId="{F4A419EF-839F-4824-837B-BCBB5EA3A0FD}" dt="2024-09-16T05:40:32.780" v="14864" actId="113"/>
          <ac:spMkLst>
            <pc:docMk/>
            <pc:sldMk cId="1313665316" sldId="300"/>
            <ac:spMk id="28" creationId="{B5A120B6-BA73-C6CF-622C-C7D28FB7C715}"/>
          </ac:spMkLst>
        </pc:spChg>
        <pc:spChg chg="mod">
          <ac:chgData name="Prakhar Jain" userId="bee16eca-c537-4bd8-947e-e5c3c907c019" providerId="ADAL" clId="{F4A419EF-839F-4824-837B-BCBB5EA3A0FD}" dt="2024-09-16T05:55:12.338" v="15177" actId="208"/>
          <ac:spMkLst>
            <pc:docMk/>
            <pc:sldMk cId="1313665316" sldId="300"/>
            <ac:spMk id="29" creationId="{6C1DD614-BE0B-EEA5-0653-40EA5BE0EA1F}"/>
          </ac:spMkLst>
        </pc:spChg>
        <pc:spChg chg="mod">
          <ac:chgData name="Prakhar Jain" userId="bee16eca-c537-4bd8-947e-e5c3c907c019" providerId="ADAL" clId="{F4A419EF-839F-4824-837B-BCBB5EA3A0FD}" dt="2024-09-16T08:14:12.515" v="15232" actId="1036"/>
          <ac:spMkLst>
            <pc:docMk/>
            <pc:sldMk cId="1313665316" sldId="300"/>
            <ac:spMk id="30" creationId="{4EF30119-199B-A79D-28F2-4BBBF5FD4913}"/>
          </ac:spMkLst>
        </pc:spChg>
        <pc:spChg chg="mod">
          <ac:chgData name="Prakhar Jain" userId="bee16eca-c537-4bd8-947e-e5c3c907c019" providerId="ADAL" clId="{F4A419EF-839F-4824-837B-BCBB5EA3A0FD}" dt="2024-09-16T05:55:11.546" v="15176" actId="208"/>
          <ac:spMkLst>
            <pc:docMk/>
            <pc:sldMk cId="1313665316" sldId="300"/>
            <ac:spMk id="31" creationId="{D9DBF3BC-3680-0E8B-E5DC-C0580741E5B6}"/>
          </ac:spMkLst>
        </pc:spChg>
        <pc:spChg chg="mod">
          <ac:chgData name="Prakhar Jain" userId="bee16eca-c537-4bd8-947e-e5c3c907c019" providerId="ADAL" clId="{F4A419EF-839F-4824-837B-BCBB5EA3A0FD}" dt="2024-09-16T05:55:10.930" v="15175" actId="208"/>
          <ac:spMkLst>
            <pc:docMk/>
            <pc:sldMk cId="1313665316" sldId="300"/>
            <ac:spMk id="32" creationId="{44DB39D6-4ECA-F3DB-2EE9-EB3CCA97FB6E}"/>
          </ac:spMkLst>
        </pc:spChg>
        <pc:spChg chg="mod">
          <ac:chgData name="Prakhar Jain" userId="bee16eca-c537-4bd8-947e-e5c3c907c019" providerId="ADAL" clId="{F4A419EF-839F-4824-837B-BCBB5EA3A0FD}" dt="2024-09-16T05:55:09.674" v="15174" actId="208"/>
          <ac:spMkLst>
            <pc:docMk/>
            <pc:sldMk cId="1313665316" sldId="300"/>
            <ac:spMk id="33" creationId="{FC6D75D0-D1E2-09C2-79D3-F715E434E92A}"/>
          </ac:spMkLst>
        </pc:spChg>
        <pc:spChg chg="mod">
          <ac:chgData name="Prakhar Jain" userId="bee16eca-c537-4bd8-947e-e5c3c907c019" providerId="ADAL" clId="{F4A419EF-839F-4824-837B-BCBB5EA3A0FD}" dt="2024-09-16T05:55:07.402" v="15173" actId="208"/>
          <ac:spMkLst>
            <pc:docMk/>
            <pc:sldMk cId="1313665316" sldId="300"/>
            <ac:spMk id="34" creationId="{11857883-83E8-B7DB-C666-98DC9CC15707}"/>
          </ac:spMkLst>
        </pc:spChg>
        <pc:spChg chg="add del mod">
          <ac:chgData name="Prakhar Jain" userId="bee16eca-c537-4bd8-947e-e5c3c907c019" providerId="ADAL" clId="{F4A419EF-839F-4824-837B-BCBB5EA3A0FD}" dt="2024-09-19T19:12:52.557" v="18237" actId="478"/>
          <ac:spMkLst>
            <pc:docMk/>
            <pc:sldMk cId="1313665316" sldId="300"/>
            <ac:spMk id="37" creationId="{6D3B61DE-6C91-4B5E-07A8-9337FEED685E}"/>
          </ac:spMkLst>
        </pc:spChg>
        <pc:spChg chg="mod">
          <ac:chgData name="Prakhar Jain" userId="bee16eca-c537-4bd8-947e-e5c3c907c019" providerId="ADAL" clId="{F4A419EF-839F-4824-837B-BCBB5EA3A0FD}" dt="2024-09-16T05:37:57.309" v="14799" actId="207"/>
          <ac:spMkLst>
            <pc:docMk/>
            <pc:sldMk cId="1313665316" sldId="300"/>
            <ac:spMk id="39" creationId="{4977BD4F-C840-ABBF-9171-7218C2FCCBD1}"/>
          </ac:spMkLst>
        </pc:spChg>
        <pc:spChg chg="mod">
          <ac:chgData name="Prakhar Jain" userId="bee16eca-c537-4bd8-947e-e5c3c907c019" providerId="ADAL" clId="{F4A419EF-839F-4824-837B-BCBB5EA3A0FD}" dt="2024-09-16T05:37:57.309" v="14799" actId="207"/>
          <ac:spMkLst>
            <pc:docMk/>
            <pc:sldMk cId="1313665316" sldId="300"/>
            <ac:spMk id="40" creationId="{B3B3F99E-73AD-C929-B243-E5A4540387EB}"/>
          </ac:spMkLst>
        </pc:spChg>
        <pc:spChg chg="mod">
          <ac:chgData name="Prakhar Jain" userId="bee16eca-c537-4bd8-947e-e5c3c907c019" providerId="ADAL" clId="{F4A419EF-839F-4824-837B-BCBB5EA3A0FD}" dt="2024-09-16T05:37:57.309" v="14799" actId="207"/>
          <ac:spMkLst>
            <pc:docMk/>
            <pc:sldMk cId="1313665316" sldId="300"/>
            <ac:spMk id="42" creationId="{8536DAA0-67D7-8A12-43DC-9EE62E274C22}"/>
          </ac:spMkLst>
        </pc:spChg>
        <pc:spChg chg="mod">
          <ac:chgData name="Prakhar Jain" userId="bee16eca-c537-4bd8-947e-e5c3c907c019" providerId="ADAL" clId="{F4A419EF-839F-4824-837B-BCBB5EA3A0FD}" dt="2024-09-16T08:16:23.721" v="15260" actId="404"/>
          <ac:spMkLst>
            <pc:docMk/>
            <pc:sldMk cId="1313665316" sldId="300"/>
            <ac:spMk id="45" creationId="{8E34757C-C292-0022-2118-9F9F498879BC}"/>
          </ac:spMkLst>
        </pc:spChg>
        <pc:spChg chg="mod">
          <ac:chgData name="Prakhar Jain" userId="bee16eca-c537-4bd8-947e-e5c3c907c019" providerId="ADAL" clId="{F4A419EF-839F-4824-837B-BCBB5EA3A0FD}" dt="2024-09-16T05:37:57.309" v="14799" actId="207"/>
          <ac:spMkLst>
            <pc:docMk/>
            <pc:sldMk cId="1313665316" sldId="300"/>
            <ac:spMk id="46" creationId="{A4BC209C-6EA2-1146-4A34-DE6B020FAF50}"/>
          </ac:spMkLst>
        </pc:spChg>
        <pc:spChg chg="mod">
          <ac:chgData name="Prakhar Jain" userId="bee16eca-c537-4bd8-947e-e5c3c907c019" providerId="ADAL" clId="{F4A419EF-839F-4824-837B-BCBB5EA3A0FD}" dt="2024-09-16T05:58:01.805" v="15209" actId="1076"/>
          <ac:spMkLst>
            <pc:docMk/>
            <pc:sldMk cId="1313665316" sldId="300"/>
            <ac:spMk id="53" creationId="{B4E337E1-1556-8F99-C6F0-3106267199EC}"/>
          </ac:spMkLst>
        </pc:spChg>
        <pc:spChg chg="mod">
          <ac:chgData name="Prakhar Jain" userId="bee16eca-c537-4bd8-947e-e5c3c907c019" providerId="ADAL" clId="{F4A419EF-839F-4824-837B-BCBB5EA3A0FD}" dt="2024-09-16T05:37:57.309" v="14799" actId="207"/>
          <ac:spMkLst>
            <pc:docMk/>
            <pc:sldMk cId="1313665316" sldId="300"/>
            <ac:spMk id="54" creationId="{7F3FFDB3-E422-68FC-7FF4-C207587B1372}"/>
          </ac:spMkLst>
        </pc:spChg>
        <pc:spChg chg="mod">
          <ac:chgData name="Prakhar Jain" userId="bee16eca-c537-4bd8-947e-e5c3c907c019" providerId="ADAL" clId="{F4A419EF-839F-4824-837B-BCBB5EA3A0FD}" dt="2024-09-16T05:57:16.129" v="15193" actId="113"/>
          <ac:spMkLst>
            <pc:docMk/>
            <pc:sldMk cId="1313665316" sldId="300"/>
            <ac:spMk id="56" creationId="{98180D2B-6386-D0E4-57B6-BCAE56F5343B}"/>
          </ac:spMkLst>
        </pc:spChg>
        <pc:spChg chg="mod">
          <ac:chgData name="Prakhar Jain" userId="bee16eca-c537-4bd8-947e-e5c3c907c019" providerId="ADAL" clId="{F4A419EF-839F-4824-837B-BCBB5EA3A0FD}" dt="2024-09-16T05:57:23.658" v="15195" actId="113"/>
          <ac:spMkLst>
            <pc:docMk/>
            <pc:sldMk cId="1313665316" sldId="300"/>
            <ac:spMk id="61" creationId="{CA167CE7-D4A0-1D99-CF3A-3A90AA4FB4E3}"/>
          </ac:spMkLst>
        </pc:spChg>
        <pc:spChg chg="mod">
          <ac:chgData name="Prakhar Jain" userId="bee16eca-c537-4bd8-947e-e5c3c907c019" providerId="ADAL" clId="{F4A419EF-839F-4824-837B-BCBB5EA3A0FD}" dt="2024-09-16T05:57:31.642" v="15197" actId="113"/>
          <ac:spMkLst>
            <pc:docMk/>
            <pc:sldMk cId="1313665316" sldId="300"/>
            <ac:spMk id="1024" creationId="{1640D9AF-98AE-5D68-2EDD-23AC50AE054E}"/>
          </ac:spMkLst>
        </pc:spChg>
        <pc:graphicFrameChg chg="mod">
          <ac:chgData name="Prakhar Jain" userId="bee16eca-c537-4bd8-947e-e5c3c907c019" providerId="ADAL" clId="{F4A419EF-839F-4824-837B-BCBB5EA3A0FD}" dt="2024-09-16T05:41:13.018" v="14871" actId="255"/>
          <ac:graphicFrameMkLst>
            <pc:docMk/>
            <pc:sldMk cId="1313665316" sldId="300"/>
            <ac:graphicFrameMk id="44" creationId="{E5695473-C375-CA36-D309-48ACF8AB6C66}"/>
          </ac:graphicFrameMkLst>
        </pc:graphicFrameChg>
        <pc:picChg chg="mod">
          <ac:chgData name="Prakhar Jain" userId="bee16eca-c537-4bd8-947e-e5c3c907c019" providerId="ADAL" clId="{F4A419EF-839F-4824-837B-BCBB5EA3A0FD}" dt="2024-09-16T05:55:45.321" v="15180" actId="14100"/>
          <ac:picMkLst>
            <pc:docMk/>
            <pc:sldMk cId="1313665316" sldId="300"/>
            <ac:picMk id="2" creationId="{E2273A64-BC63-0F7C-5ECF-22DD5F19834B}"/>
          </ac:picMkLst>
        </pc:picChg>
        <pc:picChg chg="mod">
          <ac:chgData name="Prakhar Jain" userId="bee16eca-c537-4bd8-947e-e5c3c907c019" providerId="ADAL" clId="{F4A419EF-839F-4824-837B-BCBB5EA3A0FD}" dt="2024-09-16T05:57:40.162" v="15201" actId="1076"/>
          <ac:picMkLst>
            <pc:docMk/>
            <pc:sldMk cId="1313665316" sldId="300"/>
            <ac:picMk id="55" creationId="{B6185353-0046-A0AF-21B4-86486DD36FB4}"/>
          </ac:picMkLst>
        </pc:picChg>
        <pc:picChg chg="mod">
          <ac:chgData name="Prakhar Jain" userId="bee16eca-c537-4bd8-947e-e5c3c907c019" providerId="ADAL" clId="{F4A419EF-839F-4824-837B-BCBB5EA3A0FD}" dt="2024-09-16T05:57:55.059" v="15205" actId="1076"/>
          <ac:picMkLst>
            <pc:docMk/>
            <pc:sldMk cId="1313665316" sldId="300"/>
            <ac:picMk id="58" creationId="{51C5F3DC-A4F4-BEFC-70A1-13E872735EAA}"/>
          </ac:picMkLst>
        </pc:picChg>
        <pc:picChg chg="mod">
          <ac:chgData name="Prakhar Jain" userId="bee16eca-c537-4bd8-947e-e5c3c907c019" providerId="ADAL" clId="{F4A419EF-839F-4824-837B-BCBB5EA3A0FD}" dt="2024-09-16T05:57:55.059" v="15205" actId="1076"/>
          <ac:picMkLst>
            <pc:docMk/>
            <pc:sldMk cId="1313665316" sldId="300"/>
            <ac:picMk id="60" creationId="{48F0C097-227B-59AA-3105-CAABF38C3683}"/>
          </ac:picMkLst>
        </pc:picChg>
        <pc:picChg chg="mod">
          <ac:chgData name="Prakhar Jain" userId="bee16eca-c537-4bd8-947e-e5c3c907c019" providerId="ADAL" clId="{F4A419EF-839F-4824-837B-BCBB5EA3A0FD}" dt="2024-09-16T05:58:05.129" v="15210" actId="1076"/>
          <ac:picMkLst>
            <pc:docMk/>
            <pc:sldMk cId="1313665316" sldId="300"/>
            <ac:picMk id="63" creationId="{3C8EB4D5-B0A1-84C6-590C-7CFAD23D6B0F}"/>
          </ac:picMkLst>
        </pc:picChg>
        <pc:picChg chg="mod">
          <ac:chgData name="Prakhar Jain" userId="bee16eca-c537-4bd8-947e-e5c3c907c019" providerId="ADAL" clId="{F4A419EF-839F-4824-837B-BCBB5EA3A0FD}" dt="2024-09-16T08:14:43.543" v="15242" actId="1076"/>
          <ac:picMkLst>
            <pc:docMk/>
            <pc:sldMk cId="1313665316" sldId="300"/>
            <ac:picMk id="1028" creationId="{9C4F748C-8B4E-D146-245E-B71D4C56EF9C}"/>
          </ac:picMkLst>
        </pc:picChg>
        <pc:picChg chg="mod">
          <ac:chgData name="Prakhar Jain" userId="bee16eca-c537-4bd8-947e-e5c3c907c019" providerId="ADAL" clId="{F4A419EF-839F-4824-837B-BCBB5EA3A0FD}" dt="2024-09-16T08:14:49.807" v="15244" actId="1076"/>
          <ac:picMkLst>
            <pc:docMk/>
            <pc:sldMk cId="1313665316" sldId="300"/>
            <ac:picMk id="1030" creationId="{CB4232F0-235E-0731-CDE0-A03485A3D947}"/>
          </ac:picMkLst>
        </pc:picChg>
        <pc:picChg chg="mod">
          <ac:chgData name="Prakhar Jain" userId="bee16eca-c537-4bd8-947e-e5c3c907c019" providerId="ADAL" clId="{F4A419EF-839F-4824-837B-BCBB5EA3A0FD}" dt="2024-09-16T08:15:23.331" v="15253" actId="1076"/>
          <ac:picMkLst>
            <pc:docMk/>
            <pc:sldMk cId="1313665316" sldId="300"/>
            <ac:picMk id="1032" creationId="{BCA9EBD2-F2A7-553D-3315-3C428DBC6261}"/>
          </ac:picMkLst>
        </pc:picChg>
        <pc:picChg chg="mod">
          <ac:chgData name="Prakhar Jain" userId="bee16eca-c537-4bd8-947e-e5c3c907c019" providerId="ADAL" clId="{F4A419EF-839F-4824-837B-BCBB5EA3A0FD}" dt="2024-09-16T08:15:30.210" v="15255" actId="1076"/>
          <ac:picMkLst>
            <pc:docMk/>
            <pc:sldMk cId="1313665316" sldId="300"/>
            <ac:picMk id="1034" creationId="{03682254-225F-A0EF-2319-03099D769A29}"/>
          </ac:picMkLst>
        </pc:picChg>
        <pc:picChg chg="mod">
          <ac:chgData name="Prakhar Jain" userId="bee16eca-c537-4bd8-947e-e5c3c907c019" providerId="ADAL" clId="{F4A419EF-839F-4824-837B-BCBB5EA3A0FD}" dt="2024-09-16T08:15:13.152" v="15251" actId="1076"/>
          <ac:picMkLst>
            <pc:docMk/>
            <pc:sldMk cId="1313665316" sldId="300"/>
            <ac:picMk id="1036" creationId="{6FDC70F1-8F80-4D04-F180-DFC64AE416A4}"/>
          </ac:picMkLst>
        </pc:picChg>
        <pc:cxnChg chg="mod">
          <ac:chgData name="Prakhar Jain" userId="bee16eca-c537-4bd8-947e-e5c3c907c019" providerId="ADAL" clId="{F4A419EF-839F-4824-837B-BCBB5EA3A0FD}" dt="2024-09-16T08:14:30.768" v="15240" actId="1037"/>
          <ac:cxnSpMkLst>
            <pc:docMk/>
            <pc:sldMk cId="1313665316" sldId="300"/>
            <ac:cxnSpMk id="35" creationId="{03A862FF-AC03-CC3C-967D-1A924790E072}"/>
          </ac:cxnSpMkLst>
        </pc:cxnChg>
        <pc:cxnChg chg="mod">
          <ac:chgData name="Prakhar Jain" userId="bee16eca-c537-4bd8-947e-e5c3c907c019" providerId="ADAL" clId="{F4A419EF-839F-4824-837B-BCBB5EA3A0FD}" dt="2024-09-16T08:14:12.515" v="15232" actId="1036"/>
          <ac:cxnSpMkLst>
            <pc:docMk/>
            <pc:sldMk cId="1313665316" sldId="300"/>
            <ac:cxnSpMk id="36" creationId="{765EC738-5EC6-0D41-9894-40DC61A34D10}"/>
          </ac:cxnSpMkLst>
        </pc:cxnChg>
      </pc:sldChg>
      <pc:sldChg chg="addSp delSp modSp mod">
        <pc:chgData name="Prakhar Jain" userId="bee16eca-c537-4bd8-947e-e5c3c907c019" providerId="ADAL" clId="{F4A419EF-839F-4824-837B-BCBB5EA3A0FD}" dt="2024-09-19T19:12:49.922" v="18236" actId="478"/>
        <pc:sldMkLst>
          <pc:docMk/>
          <pc:sldMk cId="3924895444" sldId="301"/>
        </pc:sldMkLst>
        <pc:spChg chg="mod">
          <ac:chgData name="Prakhar Jain" userId="bee16eca-c537-4bd8-947e-e5c3c907c019" providerId="ADAL" clId="{F4A419EF-839F-4824-837B-BCBB5EA3A0FD}" dt="2024-09-16T05:44:20.910" v="14893" actId="14100"/>
          <ac:spMkLst>
            <pc:docMk/>
            <pc:sldMk cId="3924895444" sldId="301"/>
            <ac:spMk id="2" creationId="{9EF25871-7B49-BD4B-86E9-523BB4AF1F56}"/>
          </ac:spMkLst>
        </pc:spChg>
        <pc:spChg chg="mod">
          <ac:chgData name="Prakhar Jain" userId="bee16eca-c537-4bd8-947e-e5c3c907c019" providerId="ADAL" clId="{F4A419EF-839F-4824-837B-BCBB5EA3A0FD}" dt="2024-09-16T08:17:28.458" v="15293" actId="1036"/>
          <ac:spMkLst>
            <pc:docMk/>
            <pc:sldMk cId="3924895444" sldId="301"/>
            <ac:spMk id="7" creationId="{E6DC13CB-6493-C269-8C1B-9866B1C73AA9}"/>
          </ac:spMkLst>
        </pc:spChg>
        <pc:spChg chg="mod">
          <ac:chgData name="Prakhar Jain" userId="bee16eca-c537-4bd8-947e-e5c3c907c019" providerId="ADAL" clId="{F4A419EF-839F-4824-837B-BCBB5EA3A0FD}" dt="2024-09-16T08:17:25.592" v="15292" actId="1036"/>
          <ac:spMkLst>
            <pc:docMk/>
            <pc:sldMk cId="3924895444" sldId="301"/>
            <ac:spMk id="8" creationId="{6030F04A-4A8C-081B-C195-FD69D9042DAD}"/>
          </ac:spMkLst>
        </pc:spChg>
        <pc:spChg chg="mod">
          <ac:chgData name="Prakhar Jain" userId="bee16eca-c537-4bd8-947e-e5c3c907c019" providerId="ADAL" clId="{F4A419EF-839F-4824-837B-BCBB5EA3A0FD}" dt="2024-09-16T05:52:53.043" v="15137" actId="207"/>
          <ac:spMkLst>
            <pc:docMk/>
            <pc:sldMk cId="3924895444" sldId="301"/>
            <ac:spMk id="14" creationId="{4A19EF7B-D154-2301-FE9B-CBF562715096}"/>
          </ac:spMkLst>
        </pc:spChg>
        <pc:spChg chg="mod">
          <ac:chgData name="Prakhar Jain" userId="bee16eca-c537-4bd8-947e-e5c3c907c019" providerId="ADAL" clId="{F4A419EF-839F-4824-837B-BCBB5EA3A0FD}" dt="2024-09-16T05:48:42.611" v="15081" actId="207"/>
          <ac:spMkLst>
            <pc:docMk/>
            <pc:sldMk cId="3924895444" sldId="301"/>
            <ac:spMk id="19" creationId="{F6344A98-29D0-3E8E-8E78-B32D03500733}"/>
          </ac:spMkLst>
        </pc:spChg>
        <pc:spChg chg="mod">
          <ac:chgData name="Prakhar Jain" userId="bee16eca-c537-4bd8-947e-e5c3c907c019" providerId="ADAL" clId="{F4A419EF-839F-4824-837B-BCBB5EA3A0FD}" dt="2024-09-16T06:29:46.287" v="15226" actId="1036"/>
          <ac:spMkLst>
            <pc:docMk/>
            <pc:sldMk cId="3924895444" sldId="301"/>
            <ac:spMk id="20" creationId="{FCEB0EDC-C34B-4D35-3B3A-25882F632451}"/>
          </ac:spMkLst>
        </pc:spChg>
        <pc:spChg chg="mod">
          <ac:chgData name="Prakhar Jain" userId="bee16eca-c537-4bd8-947e-e5c3c907c019" providerId="ADAL" clId="{F4A419EF-839F-4824-837B-BCBB5EA3A0FD}" dt="2024-09-16T05:53:53.369" v="15162" actId="14100"/>
          <ac:spMkLst>
            <pc:docMk/>
            <pc:sldMk cId="3924895444" sldId="301"/>
            <ac:spMk id="21" creationId="{92981DE0-D085-3384-86F9-03AFBA5CEB5A}"/>
          </ac:spMkLst>
        </pc:spChg>
        <pc:spChg chg="mod">
          <ac:chgData name="Prakhar Jain" userId="bee16eca-c537-4bd8-947e-e5c3c907c019" providerId="ADAL" clId="{F4A419EF-839F-4824-837B-BCBB5EA3A0FD}" dt="2024-09-16T05:44:25.646" v="14894" actId="14100"/>
          <ac:spMkLst>
            <pc:docMk/>
            <pc:sldMk cId="3924895444" sldId="301"/>
            <ac:spMk id="23" creationId="{554EB57B-B3BB-4CEB-1766-E7291B653FD3}"/>
          </ac:spMkLst>
        </pc:spChg>
        <pc:spChg chg="mod">
          <ac:chgData name="Prakhar Jain" userId="bee16eca-c537-4bd8-947e-e5c3c907c019" providerId="ADAL" clId="{F4A419EF-839F-4824-837B-BCBB5EA3A0FD}" dt="2024-09-16T05:52:55.738" v="15138" actId="207"/>
          <ac:spMkLst>
            <pc:docMk/>
            <pc:sldMk cId="3924895444" sldId="301"/>
            <ac:spMk id="24" creationId="{939445CF-1F50-A48C-9391-94A86B06554E}"/>
          </ac:spMkLst>
        </pc:spChg>
        <pc:spChg chg="mod">
          <ac:chgData name="Prakhar Jain" userId="bee16eca-c537-4bd8-947e-e5c3c907c019" providerId="ADAL" clId="{F4A419EF-839F-4824-837B-BCBB5EA3A0FD}" dt="2024-09-16T06:29:31.746" v="15224" actId="1076"/>
          <ac:spMkLst>
            <pc:docMk/>
            <pc:sldMk cId="3924895444" sldId="301"/>
            <ac:spMk id="25" creationId="{251DA607-760F-3060-11E6-602163BFEC96}"/>
          </ac:spMkLst>
        </pc:spChg>
        <pc:spChg chg="mod">
          <ac:chgData name="Prakhar Jain" userId="bee16eca-c537-4bd8-947e-e5c3c907c019" providerId="ADAL" clId="{F4A419EF-839F-4824-837B-BCBB5EA3A0FD}" dt="2024-09-16T06:29:24.859" v="15222" actId="14100"/>
          <ac:spMkLst>
            <pc:docMk/>
            <pc:sldMk cId="3924895444" sldId="301"/>
            <ac:spMk id="26" creationId="{E790E191-2632-381D-2126-6EF4F508BC50}"/>
          </ac:spMkLst>
        </pc:spChg>
        <pc:spChg chg="mod">
          <ac:chgData name="Prakhar Jain" userId="bee16eca-c537-4bd8-947e-e5c3c907c019" providerId="ADAL" clId="{F4A419EF-839F-4824-837B-BCBB5EA3A0FD}" dt="2024-09-16T05:51:30.238" v="15109" actId="1582"/>
          <ac:spMkLst>
            <pc:docMk/>
            <pc:sldMk cId="3924895444" sldId="301"/>
            <ac:spMk id="29" creationId="{6FF86DD8-9184-709B-18F9-71F7388D5387}"/>
          </ac:spMkLst>
        </pc:spChg>
        <pc:spChg chg="mod">
          <ac:chgData name="Prakhar Jain" userId="bee16eca-c537-4bd8-947e-e5c3c907c019" providerId="ADAL" clId="{F4A419EF-839F-4824-837B-BCBB5EA3A0FD}" dt="2024-09-16T05:51:19.299" v="15106" actId="1582"/>
          <ac:spMkLst>
            <pc:docMk/>
            <pc:sldMk cId="3924895444" sldId="301"/>
            <ac:spMk id="30" creationId="{4E34D24F-1159-A3BE-A2EF-148132087944}"/>
          </ac:spMkLst>
        </pc:spChg>
        <pc:spChg chg="mod topLvl">
          <ac:chgData name="Prakhar Jain" userId="bee16eca-c537-4bd8-947e-e5c3c907c019" providerId="ADAL" clId="{F4A419EF-839F-4824-837B-BCBB5EA3A0FD}" dt="2024-09-16T08:16:57.278" v="15280" actId="20577"/>
          <ac:spMkLst>
            <pc:docMk/>
            <pc:sldMk cId="3924895444" sldId="301"/>
            <ac:spMk id="33" creationId="{E0F5B393-921D-4927-11DD-7D8FEE93C9F2}"/>
          </ac:spMkLst>
        </pc:spChg>
        <pc:spChg chg="mod">
          <ac:chgData name="Prakhar Jain" userId="bee16eca-c537-4bd8-947e-e5c3c907c019" providerId="ADAL" clId="{F4A419EF-839F-4824-837B-BCBB5EA3A0FD}" dt="2024-09-16T05:52:27.977" v="15132" actId="1076"/>
          <ac:spMkLst>
            <pc:docMk/>
            <pc:sldMk cId="3924895444" sldId="301"/>
            <ac:spMk id="36" creationId="{0E9F9189-BE33-53FC-E46D-875FF96AC697}"/>
          </ac:spMkLst>
        </pc:spChg>
        <pc:spChg chg="mod">
          <ac:chgData name="Prakhar Jain" userId="bee16eca-c537-4bd8-947e-e5c3c907c019" providerId="ADAL" clId="{F4A419EF-839F-4824-837B-BCBB5EA3A0FD}" dt="2024-09-16T05:52:37.634" v="15136" actId="1076"/>
          <ac:spMkLst>
            <pc:docMk/>
            <pc:sldMk cId="3924895444" sldId="301"/>
            <ac:spMk id="38" creationId="{84829C02-A854-AE61-0205-2B5172A6E150}"/>
          </ac:spMkLst>
        </pc:spChg>
        <pc:spChg chg="mod">
          <ac:chgData name="Prakhar Jain" userId="bee16eca-c537-4bd8-947e-e5c3c907c019" providerId="ADAL" clId="{F4A419EF-839F-4824-837B-BCBB5EA3A0FD}" dt="2024-09-16T08:17:15.917" v="15284" actId="1036"/>
          <ac:spMkLst>
            <pc:docMk/>
            <pc:sldMk cId="3924895444" sldId="301"/>
            <ac:spMk id="39" creationId="{E6EF4D20-A69E-C00E-CD5A-5B85ADA57A4F}"/>
          </ac:spMkLst>
        </pc:spChg>
        <pc:spChg chg="mod">
          <ac:chgData name="Prakhar Jain" userId="bee16eca-c537-4bd8-947e-e5c3c907c019" providerId="ADAL" clId="{F4A419EF-839F-4824-837B-BCBB5EA3A0FD}" dt="2024-09-16T08:17:18.566" v="15288" actId="1036"/>
          <ac:spMkLst>
            <pc:docMk/>
            <pc:sldMk cId="3924895444" sldId="301"/>
            <ac:spMk id="40" creationId="{F4E6A29D-E558-5C1F-636D-8F8AB9C5448F}"/>
          </ac:spMkLst>
        </pc:spChg>
        <pc:spChg chg="add del mod">
          <ac:chgData name="Prakhar Jain" userId="bee16eca-c537-4bd8-947e-e5c3c907c019" providerId="ADAL" clId="{F4A419EF-839F-4824-837B-BCBB5EA3A0FD}" dt="2024-09-19T19:12:49.922" v="18236" actId="478"/>
          <ac:spMkLst>
            <pc:docMk/>
            <pc:sldMk cId="3924895444" sldId="301"/>
            <ac:spMk id="41" creationId="{1B1D7EE0-D872-9E30-AF0D-3D6A2E3DA843}"/>
          </ac:spMkLst>
        </pc:spChg>
        <pc:spChg chg="add del mod topLvl">
          <ac:chgData name="Prakhar Jain" userId="bee16eca-c537-4bd8-947e-e5c3c907c019" providerId="ADAL" clId="{F4A419EF-839F-4824-837B-BCBB5EA3A0FD}" dt="2024-09-16T08:16:42.343" v="15261" actId="478"/>
          <ac:spMkLst>
            <pc:docMk/>
            <pc:sldMk cId="3924895444" sldId="301"/>
            <ac:spMk id="41" creationId="{23AE2E7C-7386-FFFB-F47B-141EC927E87F}"/>
          </ac:spMkLst>
        </pc:spChg>
        <pc:spChg chg="add mod">
          <ac:chgData name="Prakhar Jain" userId="bee16eca-c537-4bd8-947e-e5c3c907c019" providerId="ADAL" clId="{F4A419EF-839F-4824-837B-BCBB5EA3A0FD}" dt="2024-09-16T05:46:27.697" v="15002" actId="20577"/>
          <ac:spMkLst>
            <pc:docMk/>
            <pc:sldMk cId="3924895444" sldId="301"/>
            <ac:spMk id="44" creationId="{0DF6EC72-4DE0-7B5C-D717-35BF7B371B1D}"/>
          </ac:spMkLst>
        </pc:spChg>
        <pc:spChg chg="add mod">
          <ac:chgData name="Prakhar Jain" userId="bee16eca-c537-4bd8-947e-e5c3c907c019" providerId="ADAL" clId="{F4A419EF-839F-4824-837B-BCBB5EA3A0FD}" dt="2024-09-16T05:46:15.424" v="14966"/>
          <ac:spMkLst>
            <pc:docMk/>
            <pc:sldMk cId="3924895444" sldId="301"/>
            <ac:spMk id="45" creationId="{BC4C6D9E-6064-5288-52D8-BBC6AD0A8A77}"/>
          </ac:spMkLst>
        </pc:spChg>
        <pc:spChg chg="mod">
          <ac:chgData name="Prakhar Jain" userId="bee16eca-c537-4bd8-947e-e5c3c907c019" providerId="ADAL" clId="{F4A419EF-839F-4824-837B-BCBB5EA3A0FD}" dt="2024-09-16T05:52:56.679" v="15139" actId="207"/>
          <ac:spMkLst>
            <pc:docMk/>
            <pc:sldMk cId="3924895444" sldId="301"/>
            <ac:spMk id="46" creationId="{D212DED5-8CC4-CDB6-04D0-EE5F7C9BE538}"/>
          </ac:spMkLst>
        </pc:spChg>
        <pc:spChg chg="add mod">
          <ac:chgData name="Prakhar Jain" userId="bee16eca-c537-4bd8-947e-e5c3c907c019" providerId="ADAL" clId="{F4A419EF-839F-4824-837B-BCBB5EA3A0FD}" dt="2024-09-16T05:47:26.914" v="15058" actId="20577"/>
          <ac:spMkLst>
            <pc:docMk/>
            <pc:sldMk cId="3924895444" sldId="301"/>
            <ac:spMk id="47" creationId="{1C250874-9BD5-61EB-DE30-DD68EBE66E46}"/>
          </ac:spMkLst>
        </pc:spChg>
        <pc:spChg chg="add mod">
          <ac:chgData name="Prakhar Jain" userId="bee16eca-c537-4bd8-947e-e5c3c907c019" providerId="ADAL" clId="{F4A419EF-839F-4824-837B-BCBB5EA3A0FD}" dt="2024-09-16T05:47:38.267" v="15076" actId="20577"/>
          <ac:spMkLst>
            <pc:docMk/>
            <pc:sldMk cId="3924895444" sldId="301"/>
            <ac:spMk id="48" creationId="{2FC6E639-2FAC-F2E5-F6FC-062CF196D21A}"/>
          </ac:spMkLst>
        </pc:spChg>
        <pc:grpChg chg="mod">
          <ac:chgData name="Prakhar Jain" userId="bee16eca-c537-4bd8-947e-e5c3c907c019" providerId="ADAL" clId="{F4A419EF-839F-4824-837B-BCBB5EA3A0FD}" dt="2024-09-16T06:29:40.740" v="15225" actId="1076"/>
          <ac:grpSpMkLst>
            <pc:docMk/>
            <pc:sldMk cId="3924895444" sldId="301"/>
            <ac:grpSpMk id="22" creationId="{D7D5517D-65E2-7166-180F-AB0F8A11592A}"/>
          </ac:grpSpMkLst>
        </pc:grpChg>
        <pc:grpChg chg="mod">
          <ac:chgData name="Prakhar Jain" userId="bee16eca-c537-4bd8-947e-e5c3c907c019" providerId="ADAL" clId="{F4A419EF-839F-4824-837B-BCBB5EA3A0FD}" dt="2024-09-16T06:29:27.977" v="15223" actId="1076"/>
          <ac:grpSpMkLst>
            <pc:docMk/>
            <pc:sldMk cId="3924895444" sldId="301"/>
            <ac:grpSpMk id="27" creationId="{5EE09BFF-C413-374E-F22A-A0EF5F223A84}"/>
          </ac:grpSpMkLst>
        </pc:grpChg>
        <pc:grpChg chg="add del mod">
          <ac:chgData name="Prakhar Jain" userId="bee16eca-c537-4bd8-947e-e5c3c907c019" providerId="ADAL" clId="{F4A419EF-839F-4824-837B-BCBB5EA3A0FD}" dt="2024-09-16T08:16:42.343" v="15261" actId="478"/>
          <ac:grpSpMkLst>
            <pc:docMk/>
            <pc:sldMk cId="3924895444" sldId="301"/>
            <ac:grpSpMk id="42" creationId="{CCC6FC9A-2E50-C808-EDBB-80835CD1D8B7}"/>
          </ac:grpSpMkLst>
        </pc:grpChg>
        <pc:graphicFrameChg chg="mod">
          <ac:chgData name="Prakhar Jain" userId="bee16eca-c537-4bd8-947e-e5c3c907c019" providerId="ADAL" clId="{F4A419EF-839F-4824-837B-BCBB5EA3A0FD}" dt="2024-09-16T06:28:57.927" v="15216" actId="1076"/>
          <ac:graphicFrameMkLst>
            <pc:docMk/>
            <pc:sldMk cId="3924895444" sldId="301"/>
            <ac:graphicFrameMk id="4" creationId="{4922D227-2CA6-FB39-4780-54E53BAB8B5B}"/>
          </ac:graphicFrameMkLst>
        </pc:graphicFrameChg>
        <pc:graphicFrameChg chg="mod modGraphic">
          <ac:chgData name="Prakhar Jain" userId="bee16eca-c537-4bd8-947e-e5c3c907c019" providerId="ADAL" clId="{F4A419EF-839F-4824-837B-BCBB5EA3A0FD}" dt="2024-09-16T05:52:32.391" v="15135" actId="1036"/>
          <ac:graphicFrameMkLst>
            <pc:docMk/>
            <pc:sldMk cId="3924895444" sldId="301"/>
            <ac:graphicFrameMk id="5" creationId="{0D9E7C66-4016-E01E-ADAB-2B3B970B5B89}"/>
          </ac:graphicFrameMkLst>
        </pc:graphicFrameChg>
        <pc:graphicFrameChg chg="mod modGraphic">
          <ac:chgData name="Prakhar Jain" userId="bee16eca-c537-4bd8-947e-e5c3c907c019" providerId="ADAL" clId="{F4A419EF-839F-4824-837B-BCBB5EA3A0FD}" dt="2024-09-16T05:49:26.536" v="15088" actId="113"/>
          <ac:graphicFrameMkLst>
            <pc:docMk/>
            <pc:sldMk cId="3924895444" sldId="301"/>
            <ac:graphicFrameMk id="10" creationId="{E4CFF429-6E6B-4F9E-0637-644915CE4F72}"/>
          </ac:graphicFrameMkLst>
        </pc:graphicFrameChg>
        <pc:graphicFrameChg chg="mod">
          <ac:chgData name="Prakhar Jain" userId="bee16eca-c537-4bd8-947e-e5c3c907c019" providerId="ADAL" clId="{F4A419EF-839F-4824-837B-BCBB5EA3A0FD}" dt="2024-09-16T05:50:50.448" v="15101" actId="2085"/>
          <ac:graphicFrameMkLst>
            <pc:docMk/>
            <pc:sldMk cId="3924895444" sldId="301"/>
            <ac:graphicFrameMk id="15" creationId="{D0AAFE85-CAE5-E15E-DB7C-ED9DDCD46008}"/>
          </ac:graphicFrameMkLst>
        </pc:graphicFrameChg>
        <pc:graphicFrameChg chg="mod modGraphic">
          <ac:chgData name="Prakhar Jain" userId="bee16eca-c537-4bd8-947e-e5c3c907c019" providerId="ADAL" clId="{F4A419EF-839F-4824-837B-BCBB5EA3A0FD}" dt="2024-09-16T05:52:23.438" v="15131" actId="1076"/>
          <ac:graphicFrameMkLst>
            <pc:docMk/>
            <pc:sldMk cId="3924895444" sldId="301"/>
            <ac:graphicFrameMk id="37" creationId="{E867E258-6D1A-A763-DD23-655B95B195DA}"/>
          </ac:graphicFrameMkLst>
        </pc:graphicFrameChg>
        <pc:graphicFrameChg chg="mod modGraphic">
          <ac:chgData name="Prakhar Jain" userId="bee16eca-c537-4bd8-947e-e5c3c907c019" providerId="ADAL" clId="{F4A419EF-839F-4824-837B-BCBB5EA3A0FD}" dt="2024-09-16T05:47:44.069" v="15078" actId="403"/>
          <ac:graphicFrameMkLst>
            <pc:docMk/>
            <pc:sldMk cId="3924895444" sldId="301"/>
            <ac:graphicFrameMk id="57" creationId="{F6AEA948-9279-9B0B-9D14-10D6C890C6E3}"/>
          </ac:graphicFrameMkLst>
        </pc:graphicFrameChg>
        <pc:picChg chg="mod">
          <ac:chgData name="Prakhar Jain" userId="bee16eca-c537-4bd8-947e-e5c3c907c019" providerId="ADAL" clId="{F4A419EF-839F-4824-837B-BCBB5EA3A0FD}" dt="2024-09-16T05:45:47.261" v="14945" actId="1037"/>
          <ac:picMkLst>
            <pc:docMk/>
            <pc:sldMk cId="3924895444" sldId="301"/>
            <ac:picMk id="58" creationId="{4A30732D-7BE9-3DAA-1C71-643ADCF6942E}"/>
          </ac:picMkLst>
        </pc:picChg>
        <pc:picChg chg="mod">
          <ac:chgData name="Prakhar Jain" userId="bee16eca-c537-4bd8-947e-e5c3c907c019" providerId="ADAL" clId="{F4A419EF-839F-4824-837B-BCBB5EA3A0FD}" dt="2024-09-16T05:45:47.261" v="14945" actId="1037"/>
          <ac:picMkLst>
            <pc:docMk/>
            <pc:sldMk cId="3924895444" sldId="301"/>
            <ac:picMk id="59" creationId="{54DC20BD-D364-1A63-55EF-A6ADDFA3D7A8}"/>
          </ac:picMkLst>
        </pc:picChg>
        <pc:picChg chg="mod">
          <ac:chgData name="Prakhar Jain" userId="bee16eca-c537-4bd8-947e-e5c3c907c019" providerId="ADAL" clId="{F4A419EF-839F-4824-837B-BCBB5EA3A0FD}" dt="2024-09-16T05:45:47.261" v="14945" actId="1037"/>
          <ac:picMkLst>
            <pc:docMk/>
            <pc:sldMk cId="3924895444" sldId="301"/>
            <ac:picMk id="60" creationId="{24EA8E16-25BC-152C-0051-D07F49433BA7}"/>
          </ac:picMkLst>
        </pc:picChg>
      </pc:sldChg>
      <pc:sldChg chg="addSp delSp modSp add mod">
        <pc:chgData name="Prakhar Jain" userId="bee16eca-c537-4bd8-947e-e5c3c907c019" providerId="ADAL" clId="{F4A419EF-839F-4824-837B-BCBB5EA3A0FD}" dt="2024-09-19T19:38:18.356" v="18324" actId="1038"/>
        <pc:sldMkLst>
          <pc:docMk/>
          <pc:sldMk cId="2353348650" sldId="302"/>
        </pc:sldMkLst>
        <pc:spChg chg="add del mod">
          <ac:chgData name="Prakhar Jain" userId="bee16eca-c537-4bd8-947e-e5c3c907c019" providerId="ADAL" clId="{F4A419EF-839F-4824-837B-BCBB5EA3A0FD}" dt="2024-09-19T19:12:38.675" v="18232" actId="478"/>
          <ac:spMkLst>
            <pc:docMk/>
            <pc:sldMk cId="2353348650" sldId="302"/>
            <ac:spMk id="2" creationId="{2C343161-7F33-F688-1198-D485C9993971}"/>
          </ac:spMkLst>
        </pc:spChg>
        <pc:spChg chg="mod">
          <ac:chgData name="Prakhar Jain" userId="bee16eca-c537-4bd8-947e-e5c3c907c019" providerId="ADAL" clId="{F4A419EF-839F-4824-837B-BCBB5EA3A0FD}" dt="2024-09-19T19:38:18.356" v="18324" actId="1038"/>
          <ac:spMkLst>
            <pc:docMk/>
            <pc:sldMk cId="2353348650" sldId="302"/>
            <ac:spMk id="2" creationId="{86E275D7-1276-3FBE-F3CF-2FD35B63FAA4}"/>
          </ac:spMkLst>
        </pc:spChg>
        <pc:spChg chg="mod topLvl">
          <ac:chgData name="Prakhar Jain" userId="bee16eca-c537-4bd8-947e-e5c3c907c019" providerId="ADAL" clId="{F4A419EF-839F-4824-837B-BCBB5EA3A0FD}" dt="2024-09-15T18:27:33.423" v="13619" actId="1038"/>
          <ac:spMkLst>
            <pc:docMk/>
            <pc:sldMk cId="2353348650" sldId="302"/>
            <ac:spMk id="5" creationId="{0789677C-6A27-DC97-3D1F-4F775AD29F69}"/>
          </ac:spMkLst>
        </pc:spChg>
        <pc:spChg chg="mod topLvl">
          <ac:chgData name="Prakhar Jain" userId="bee16eca-c537-4bd8-947e-e5c3c907c019" providerId="ADAL" clId="{F4A419EF-839F-4824-837B-BCBB5EA3A0FD}" dt="2024-09-16T04:37:59.990" v="13798" actId="164"/>
          <ac:spMkLst>
            <pc:docMk/>
            <pc:sldMk cId="2353348650" sldId="302"/>
            <ac:spMk id="6" creationId="{B2662DFB-C4EC-0505-0D66-4DD67124B1BF}"/>
          </ac:spMkLst>
        </pc:spChg>
        <pc:spChg chg="mod topLvl">
          <ac:chgData name="Prakhar Jain" userId="bee16eca-c537-4bd8-947e-e5c3c907c019" providerId="ADAL" clId="{F4A419EF-839F-4824-837B-BCBB5EA3A0FD}" dt="2024-09-16T04:39:42.618" v="13814" actId="164"/>
          <ac:spMkLst>
            <pc:docMk/>
            <pc:sldMk cId="2353348650" sldId="302"/>
            <ac:spMk id="7" creationId="{1C8F6CC8-D90F-21E4-7162-010938A6DDE2}"/>
          </ac:spMkLst>
        </pc:spChg>
        <pc:spChg chg="mod topLvl">
          <ac:chgData name="Prakhar Jain" userId="bee16eca-c537-4bd8-947e-e5c3c907c019" providerId="ADAL" clId="{F4A419EF-839F-4824-837B-BCBB5EA3A0FD}" dt="2024-09-16T04:41:10.767" v="13823" actId="164"/>
          <ac:spMkLst>
            <pc:docMk/>
            <pc:sldMk cId="2353348650" sldId="302"/>
            <ac:spMk id="8" creationId="{E9848C2E-0240-A5C9-B5E1-FC923AC4FBF5}"/>
          </ac:spMkLst>
        </pc:spChg>
        <pc:spChg chg="mod topLvl">
          <ac:chgData name="Prakhar Jain" userId="bee16eca-c537-4bd8-947e-e5c3c907c019" providerId="ADAL" clId="{F4A419EF-839F-4824-837B-BCBB5EA3A0FD}" dt="2024-09-16T04:43:28.798" v="13835" actId="164"/>
          <ac:spMkLst>
            <pc:docMk/>
            <pc:sldMk cId="2353348650" sldId="302"/>
            <ac:spMk id="9" creationId="{572BA961-84A1-4653-40DA-7F1D07D22E77}"/>
          </ac:spMkLst>
        </pc:spChg>
        <pc:spChg chg="mod">
          <ac:chgData name="Prakhar Jain" userId="bee16eca-c537-4bd8-947e-e5c3c907c019" providerId="ADAL" clId="{F4A419EF-839F-4824-837B-BCBB5EA3A0FD}" dt="2024-09-16T04:45:44.464" v="13844" actId="164"/>
          <ac:spMkLst>
            <pc:docMk/>
            <pc:sldMk cId="2353348650" sldId="302"/>
            <ac:spMk id="10" creationId="{F678550F-C39D-9CE0-B93D-B56153A52E15}"/>
          </ac:spMkLst>
        </pc:spChg>
        <pc:spChg chg="mod">
          <ac:chgData name="Prakhar Jain" userId="bee16eca-c537-4bd8-947e-e5c3c907c019" providerId="ADAL" clId="{F4A419EF-839F-4824-837B-BCBB5EA3A0FD}" dt="2024-09-15T18:05:33.172" v="12961" actId="20577"/>
          <ac:spMkLst>
            <pc:docMk/>
            <pc:sldMk cId="2353348650" sldId="302"/>
            <ac:spMk id="11" creationId="{1FEDE711-6174-1ABB-5374-FF757A1BB4FB}"/>
          </ac:spMkLst>
        </pc:spChg>
        <pc:spChg chg="mod">
          <ac:chgData name="Prakhar Jain" userId="bee16eca-c537-4bd8-947e-e5c3c907c019" providerId="ADAL" clId="{F4A419EF-839F-4824-837B-BCBB5EA3A0FD}" dt="2024-09-15T18:29:24.375" v="13632" actId="1076"/>
          <ac:spMkLst>
            <pc:docMk/>
            <pc:sldMk cId="2353348650" sldId="302"/>
            <ac:spMk id="12" creationId="{818B657F-0A91-217A-6398-B4E7FB6B205E}"/>
          </ac:spMkLst>
        </pc:spChg>
        <pc:spChg chg="mod">
          <ac:chgData name="Prakhar Jain" userId="bee16eca-c537-4bd8-947e-e5c3c907c019" providerId="ADAL" clId="{F4A419EF-839F-4824-837B-BCBB5EA3A0FD}" dt="2024-09-19T18:04:18.644" v="15537" actId="1038"/>
          <ac:spMkLst>
            <pc:docMk/>
            <pc:sldMk cId="2353348650" sldId="302"/>
            <ac:spMk id="13" creationId="{D67531C1-139F-D673-35C2-7EEDAD6A2650}"/>
          </ac:spMkLst>
        </pc:spChg>
        <pc:spChg chg="mod">
          <ac:chgData name="Prakhar Jain" userId="bee16eca-c537-4bd8-947e-e5c3c907c019" providerId="ADAL" clId="{F4A419EF-839F-4824-837B-BCBB5EA3A0FD}" dt="2024-09-16T04:57:40.471" v="14281" actId="20577"/>
          <ac:spMkLst>
            <pc:docMk/>
            <pc:sldMk cId="2353348650" sldId="302"/>
            <ac:spMk id="14" creationId="{41E68431-0FF6-A81B-1511-2DE97CFE7C2F}"/>
          </ac:spMkLst>
        </pc:spChg>
        <pc:spChg chg="mod">
          <ac:chgData name="Prakhar Jain" userId="bee16eca-c537-4bd8-947e-e5c3c907c019" providerId="ADAL" clId="{F4A419EF-839F-4824-837B-BCBB5EA3A0FD}" dt="2024-09-19T18:59:16.460" v="17082" actId="20577"/>
          <ac:spMkLst>
            <pc:docMk/>
            <pc:sldMk cId="2353348650" sldId="302"/>
            <ac:spMk id="15" creationId="{CC838AE3-0334-15DA-76E2-773604F9BDFA}"/>
          </ac:spMkLst>
        </pc:spChg>
        <pc:spChg chg="mod">
          <ac:chgData name="Prakhar Jain" userId="bee16eca-c537-4bd8-947e-e5c3c907c019" providerId="ADAL" clId="{F4A419EF-839F-4824-837B-BCBB5EA3A0FD}" dt="2024-09-15T18:16:31.084" v="13254" actId="113"/>
          <ac:spMkLst>
            <pc:docMk/>
            <pc:sldMk cId="2353348650" sldId="302"/>
            <ac:spMk id="26" creationId="{D5C22D62-B22D-8391-F238-F4B610CE2A2D}"/>
          </ac:spMkLst>
        </pc:spChg>
        <pc:spChg chg="mod">
          <ac:chgData name="Prakhar Jain" userId="bee16eca-c537-4bd8-947e-e5c3c907c019" providerId="ADAL" clId="{F4A419EF-839F-4824-837B-BCBB5EA3A0FD}" dt="2024-09-15T18:24:54.639" v="13586" actId="1038"/>
          <ac:spMkLst>
            <pc:docMk/>
            <pc:sldMk cId="2353348650" sldId="302"/>
            <ac:spMk id="30" creationId="{3A39ED51-A636-352D-78D7-C7C1DC0F8D95}"/>
          </ac:spMkLst>
        </pc:spChg>
        <pc:spChg chg="mod topLvl">
          <ac:chgData name="Prakhar Jain" userId="bee16eca-c537-4bd8-947e-e5c3c907c019" providerId="ADAL" clId="{F4A419EF-839F-4824-837B-BCBB5EA3A0FD}" dt="2024-09-15T18:27:33.423" v="13619" actId="1038"/>
          <ac:spMkLst>
            <pc:docMk/>
            <pc:sldMk cId="2353348650" sldId="302"/>
            <ac:spMk id="31" creationId="{48241514-205F-CBB3-703D-6D3EA1A8159A}"/>
          </ac:spMkLst>
        </pc:spChg>
        <pc:spChg chg="mod">
          <ac:chgData name="Prakhar Jain" userId="bee16eca-c537-4bd8-947e-e5c3c907c019" providerId="ADAL" clId="{F4A419EF-839F-4824-837B-BCBB5EA3A0FD}" dt="2024-09-15T18:21:06.021" v="13471" actId="1038"/>
          <ac:spMkLst>
            <pc:docMk/>
            <pc:sldMk cId="2353348650" sldId="302"/>
            <ac:spMk id="36" creationId="{EBFF945F-08C2-5ADC-5018-CBA93DB67ADD}"/>
          </ac:spMkLst>
        </pc:spChg>
        <pc:spChg chg="mod">
          <ac:chgData name="Prakhar Jain" userId="bee16eca-c537-4bd8-947e-e5c3c907c019" providerId="ADAL" clId="{F4A419EF-839F-4824-837B-BCBB5EA3A0FD}" dt="2024-09-19T18:06:43.303" v="15645" actId="113"/>
          <ac:spMkLst>
            <pc:docMk/>
            <pc:sldMk cId="2353348650" sldId="302"/>
            <ac:spMk id="37" creationId="{28857F3E-8EFC-4C87-1905-8A6D9A980C8D}"/>
          </ac:spMkLst>
        </pc:spChg>
        <pc:spChg chg="mod">
          <ac:chgData name="Prakhar Jain" userId="bee16eca-c537-4bd8-947e-e5c3c907c019" providerId="ADAL" clId="{F4A419EF-839F-4824-837B-BCBB5EA3A0FD}" dt="2024-09-16T04:57:48.057" v="14283" actId="113"/>
          <ac:spMkLst>
            <pc:docMk/>
            <pc:sldMk cId="2353348650" sldId="302"/>
            <ac:spMk id="38" creationId="{3DDDC8D6-4A01-76AD-99AE-3CE7901B6D8B}"/>
          </ac:spMkLst>
        </pc:spChg>
        <pc:spChg chg="mod">
          <ac:chgData name="Prakhar Jain" userId="bee16eca-c537-4bd8-947e-e5c3c907c019" providerId="ADAL" clId="{F4A419EF-839F-4824-837B-BCBB5EA3A0FD}" dt="2024-09-16T04:47:07.942" v="13855" actId="164"/>
          <ac:spMkLst>
            <pc:docMk/>
            <pc:sldMk cId="2353348650" sldId="302"/>
            <ac:spMk id="45" creationId="{89C54AE0-BE28-F412-2A3A-49F0B41D61F7}"/>
          </ac:spMkLst>
        </pc:spChg>
        <pc:spChg chg="mod">
          <ac:chgData name="Prakhar Jain" userId="bee16eca-c537-4bd8-947e-e5c3c907c019" providerId="ADAL" clId="{F4A419EF-839F-4824-837B-BCBB5EA3A0FD}" dt="2024-09-15T18:10:29.504" v="13191" actId="1038"/>
          <ac:spMkLst>
            <pc:docMk/>
            <pc:sldMk cId="2353348650" sldId="302"/>
            <ac:spMk id="47" creationId="{0004C52F-4FD7-E2B1-BE3B-9E3DE6B58E2C}"/>
          </ac:spMkLst>
        </pc:spChg>
        <pc:spChg chg="mod">
          <ac:chgData name="Prakhar Jain" userId="bee16eca-c537-4bd8-947e-e5c3c907c019" providerId="ADAL" clId="{F4A419EF-839F-4824-837B-BCBB5EA3A0FD}" dt="2024-09-15T18:25:39.226" v="13594" actId="20577"/>
          <ac:spMkLst>
            <pc:docMk/>
            <pc:sldMk cId="2353348650" sldId="302"/>
            <ac:spMk id="49" creationId="{C6A674FB-A3E7-8E9E-1674-3167967755F0}"/>
          </ac:spMkLst>
        </pc:spChg>
        <pc:spChg chg="mod topLvl">
          <ac:chgData name="Prakhar Jain" userId="bee16eca-c537-4bd8-947e-e5c3c907c019" providerId="ADAL" clId="{F4A419EF-839F-4824-837B-BCBB5EA3A0FD}" dt="2024-09-16T04:48:39.174" v="13864" actId="164"/>
          <ac:spMkLst>
            <pc:docMk/>
            <pc:sldMk cId="2353348650" sldId="302"/>
            <ac:spMk id="63" creationId="{84B1997C-E863-AE6A-D903-8AE07BE7589F}"/>
          </ac:spMkLst>
        </pc:spChg>
        <pc:spChg chg="mod">
          <ac:chgData name="Prakhar Jain" userId="bee16eca-c537-4bd8-947e-e5c3c907c019" providerId="ADAL" clId="{F4A419EF-839F-4824-837B-BCBB5EA3A0FD}" dt="2024-09-15T18:22:08.393" v="13487" actId="20577"/>
          <ac:spMkLst>
            <pc:docMk/>
            <pc:sldMk cId="2353348650" sldId="302"/>
            <ac:spMk id="2055" creationId="{32F58D24-EFA2-4217-B03D-C1CFCD35F90F}"/>
          </ac:spMkLst>
        </pc:spChg>
        <pc:spChg chg="mod">
          <ac:chgData name="Prakhar Jain" userId="bee16eca-c537-4bd8-947e-e5c3c907c019" providerId="ADAL" clId="{F4A419EF-839F-4824-837B-BCBB5EA3A0FD}" dt="2024-09-15T18:07:15.831" v="13020" actId="20577"/>
          <ac:spMkLst>
            <pc:docMk/>
            <pc:sldMk cId="2353348650" sldId="302"/>
            <ac:spMk id="2056" creationId="{2D3FA198-025B-BD4C-03DA-7408F3514335}"/>
          </ac:spMkLst>
        </pc:spChg>
        <pc:spChg chg="mod">
          <ac:chgData name="Prakhar Jain" userId="bee16eca-c537-4bd8-947e-e5c3c907c019" providerId="ADAL" clId="{F4A419EF-839F-4824-837B-BCBB5EA3A0FD}" dt="2024-09-16T05:37:04.191" v="14798" actId="1037"/>
          <ac:spMkLst>
            <pc:docMk/>
            <pc:sldMk cId="2353348650" sldId="302"/>
            <ac:spMk id="2060" creationId="{7279C35C-6C3C-1A10-C170-28E6CAEDCE0E}"/>
          </ac:spMkLst>
        </pc:spChg>
        <pc:spChg chg="mod">
          <ac:chgData name="Prakhar Jain" userId="bee16eca-c537-4bd8-947e-e5c3c907c019" providerId="ADAL" clId="{F4A419EF-839F-4824-837B-BCBB5EA3A0FD}" dt="2024-09-16T05:37:04.191" v="14798" actId="1037"/>
          <ac:spMkLst>
            <pc:docMk/>
            <pc:sldMk cId="2353348650" sldId="302"/>
            <ac:spMk id="2061" creationId="{6CAEA814-DB09-8C59-F8B3-1AD294361C40}"/>
          </ac:spMkLst>
        </pc:spChg>
        <pc:spChg chg="mod">
          <ac:chgData name="Prakhar Jain" userId="bee16eca-c537-4bd8-947e-e5c3c907c019" providerId="ADAL" clId="{F4A419EF-839F-4824-837B-BCBB5EA3A0FD}" dt="2024-09-16T05:37:04.191" v="14798" actId="1037"/>
          <ac:spMkLst>
            <pc:docMk/>
            <pc:sldMk cId="2353348650" sldId="302"/>
            <ac:spMk id="2063" creationId="{532676F6-C1B2-327D-086F-7753DF0C3CA5}"/>
          </ac:spMkLst>
        </pc:spChg>
        <pc:spChg chg="mod">
          <ac:chgData name="Prakhar Jain" userId="bee16eca-c537-4bd8-947e-e5c3c907c019" providerId="ADAL" clId="{F4A419EF-839F-4824-837B-BCBB5EA3A0FD}" dt="2024-09-16T05:37:04.191" v="14798" actId="1037"/>
          <ac:spMkLst>
            <pc:docMk/>
            <pc:sldMk cId="2353348650" sldId="302"/>
            <ac:spMk id="2064" creationId="{A6C159C4-4FEC-5C38-7C3B-8C929C5583CF}"/>
          </ac:spMkLst>
        </pc:spChg>
        <pc:spChg chg="mod">
          <ac:chgData name="Prakhar Jain" userId="bee16eca-c537-4bd8-947e-e5c3c907c019" providerId="ADAL" clId="{F4A419EF-839F-4824-837B-BCBB5EA3A0FD}" dt="2024-09-19T18:06:54.389" v="15651" actId="20577"/>
          <ac:spMkLst>
            <pc:docMk/>
            <pc:sldMk cId="2353348650" sldId="302"/>
            <ac:spMk id="2065" creationId="{A8C3B16B-58C4-CF20-0D81-602866494DE1}"/>
          </ac:spMkLst>
        </pc:spChg>
        <pc:spChg chg="mod">
          <ac:chgData name="Prakhar Jain" userId="bee16eca-c537-4bd8-947e-e5c3c907c019" providerId="ADAL" clId="{F4A419EF-839F-4824-837B-BCBB5EA3A0FD}" dt="2024-09-16T05:37:04.191" v="14798" actId="1037"/>
          <ac:spMkLst>
            <pc:docMk/>
            <pc:sldMk cId="2353348650" sldId="302"/>
            <ac:spMk id="2066" creationId="{BDC1D444-0A9E-5D1F-4725-FE9554C9159D}"/>
          </ac:spMkLst>
        </pc:spChg>
        <pc:spChg chg="mod">
          <ac:chgData name="Prakhar Jain" userId="bee16eca-c537-4bd8-947e-e5c3c907c019" providerId="ADAL" clId="{F4A419EF-839F-4824-837B-BCBB5EA3A0FD}" dt="2024-09-16T05:37:04.191" v="14798" actId="1037"/>
          <ac:spMkLst>
            <pc:docMk/>
            <pc:sldMk cId="2353348650" sldId="302"/>
            <ac:spMk id="2067" creationId="{E7FE203A-8579-AE62-B2AD-88AE93203E34}"/>
          </ac:spMkLst>
        </pc:spChg>
        <pc:grpChg chg="del">
          <ac:chgData name="Prakhar Jain" userId="bee16eca-c537-4bd8-947e-e5c3c907c019" providerId="ADAL" clId="{F4A419EF-839F-4824-837B-BCBB5EA3A0FD}" dt="2024-09-15T18:32:27.087" v="13673" actId="165"/>
          <ac:grpSpMkLst>
            <pc:docMk/>
            <pc:sldMk cId="2353348650" sldId="302"/>
            <ac:grpSpMk id="39" creationId="{65C5E377-D0AC-77D7-A9E5-57035B97C118}"/>
          </ac:grpSpMkLst>
        </pc:grpChg>
        <pc:grpChg chg="del">
          <ac:chgData name="Prakhar Jain" userId="bee16eca-c537-4bd8-947e-e5c3c907c019" providerId="ADAL" clId="{F4A419EF-839F-4824-837B-BCBB5EA3A0FD}" dt="2024-09-15T18:32:34.769" v="13675" actId="165"/>
          <ac:grpSpMkLst>
            <pc:docMk/>
            <pc:sldMk cId="2353348650" sldId="302"/>
            <ac:grpSpMk id="40" creationId="{169E8E18-AA7C-3C89-23D8-98D424FCAD76}"/>
          </ac:grpSpMkLst>
        </pc:grpChg>
        <pc:grpChg chg="del">
          <ac:chgData name="Prakhar Jain" userId="bee16eca-c537-4bd8-947e-e5c3c907c019" providerId="ADAL" clId="{F4A419EF-839F-4824-837B-BCBB5EA3A0FD}" dt="2024-09-15T18:32:41.373" v="13677" actId="165"/>
          <ac:grpSpMkLst>
            <pc:docMk/>
            <pc:sldMk cId="2353348650" sldId="302"/>
            <ac:grpSpMk id="41" creationId="{07DF1E8E-0990-125F-26D2-D2B6C4E7D837}"/>
          </ac:grpSpMkLst>
        </pc:grpChg>
        <pc:grpChg chg="add mod">
          <ac:chgData name="Prakhar Jain" userId="bee16eca-c537-4bd8-947e-e5c3c907c019" providerId="ADAL" clId="{F4A419EF-839F-4824-837B-BCBB5EA3A0FD}" dt="2024-09-16T04:37:59.990" v="13798" actId="164"/>
          <ac:grpSpMkLst>
            <pc:docMk/>
            <pc:sldMk cId="2353348650" sldId="302"/>
            <ac:grpSpMk id="58" creationId="{8E6499F8-6E17-1E58-F6FA-4A93EACBD8F3}"/>
          </ac:grpSpMkLst>
        </pc:grpChg>
        <pc:grpChg chg="add mod">
          <ac:chgData name="Prakhar Jain" userId="bee16eca-c537-4bd8-947e-e5c3c907c019" providerId="ADAL" clId="{F4A419EF-839F-4824-837B-BCBB5EA3A0FD}" dt="2024-09-16T04:39:42.618" v="13814" actId="164"/>
          <ac:grpSpMkLst>
            <pc:docMk/>
            <pc:sldMk cId="2353348650" sldId="302"/>
            <ac:grpSpMk id="61" creationId="{68F1C8F6-07C6-C4AC-A1C3-542DDE9AF2B5}"/>
          </ac:grpSpMkLst>
        </pc:grpChg>
        <pc:grpChg chg="add del">
          <ac:chgData name="Prakhar Jain" userId="bee16eca-c537-4bd8-947e-e5c3c907c019" providerId="ADAL" clId="{F4A419EF-839F-4824-837B-BCBB5EA3A0FD}" dt="2024-09-15T18:33:02.983" v="13685" actId="165"/>
          <ac:grpSpMkLst>
            <pc:docMk/>
            <pc:sldMk cId="2353348650" sldId="302"/>
            <ac:grpSpMk id="62" creationId="{ABC88C36-A188-0CA0-D179-CADF61BCF5E1}"/>
          </ac:grpSpMkLst>
        </pc:grpChg>
        <pc:grpChg chg="del mod">
          <ac:chgData name="Prakhar Jain" userId="bee16eca-c537-4bd8-947e-e5c3c907c019" providerId="ADAL" clId="{F4A419EF-839F-4824-837B-BCBB5EA3A0FD}" dt="2024-09-15T18:04:22.064" v="12913" actId="165"/>
          <ac:grpSpMkLst>
            <pc:docMk/>
            <pc:sldMk cId="2353348650" sldId="302"/>
            <ac:grpSpMk id="2049" creationId="{8D87A4BE-855A-2C3A-E307-0016BE961D5D}"/>
          </ac:grpSpMkLst>
        </pc:grpChg>
        <pc:grpChg chg="del">
          <ac:chgData name="Prakhar Jain" userId="bee16eca-c537-4bd8-947e-e5c3c907c019" providerId="ADAL" clId="{F4A419EF-839F-4824-837B-BCBB5EA3A0FD}" dt="2024-09-15T18:32:47.703" v="13679" actId="165"/>
          <ac:grpSpMkLst>
            <pc:docMk/>
            <pc:sldMk cId="2353348650" sldId="302"/>
            <ac:grpSpMk id="2053" creationId="{60197708-F1CF-331F-A132-2867BD006D27}"/>
          </ac:grpSpMkLst>
        </pc:grpChg>
        <pc:grpChg chg="mod">
          <ac:chgData name="Prakhar Jain" userId="bee16eca-c537-4bd8-947e-e5c3c907c019" providerId="ADAL" clId="{F4A419EF-839F-4824-837B-BCBB5EA3A0FD}" dt="2024-09-16T05:37:04.191" v="14798" actId="1037"/>
          <ac:grpSpMkLst>
            <pc:docMk/>
            <pc:sldMk cId="2353348650" sldId="302"/>
            <ac:grpSpMk id="2068" creationId="{CCDE6B58-7ADF-DBB6-96D9-7FCAA750F70A}"/>
          </ac:grpSpMkLst>
        </pc:grpChg>
        <pc:grpChg chg="add mod">
          <ac:chgData name="Prakhar Jain" userId="bee16eca-c537-4bd8-947e-e5c3c907c019" providerId="ADAL" clId="{F4A419EF-839F-4824-837B-BCBB5EA3A0FD}" dt="2024-09-16T04:41:10.767" v="13823" actId="164"/>
          <ac:grpSpMkLst>
            <pc:docMk/>
            <pc:sldMk cId="2353348650" sldId="302"/>
            <ac:grpSpMk id="2070" creationId="{5BCEF952-83DB-9607-E28F-9AAB6F9A50A1}"/>
          </ac:grpSpMkLst>
        </pc:grpChg>
        <pc:grpChg chg="add mod">
          <ac:chgData name="Prakhar Jain" userId="bee16eca-c537-4bd8-947e-e5c3c907c019" providerId="ADAL" clId="{F4A419EF-839F-4824-837B-BCBB5EA3A0FD}" dt="2024-09-16T04:43:28.798" v="13835" actId="164"/>
          <ac:grpSpMkLst>
            <pc:docMk/>
            <pc:sldMk cId="2353348650" sldId="302"/>
            <ac:grpSpMk id="2073" creationId="{7BD9E9A6-3461-F13A-73E9-9E376AA98503}"/>
          </ac:grpSpMkLst>
        </pc:grpChg>
        <pc:grpChg chg="add mod">
          <ac:chgData name="Prakhar Jain" userId="bee16eca-c537-4bd8-947e-e5c3c907c019" providerId="ADAL" clId="{F4A419EF-839F-4824-837B-BCBB5EA3A0FD}" dt="2024-09-16T04:45:44.464" v="13844" actId="164"/>
          <ac:grpSpMkLst>
            <pc:docMk/>
            <pc:sldMk cId="2353348650" sldId="302"/>
            <ac:grpSpMk id="2076" creationId="{B373801A-716E-DD75-00E5-01CC24291D2E}"/>
          </ac:grpSpMkLst>
        </pc:grpChg>
        <pc:grpChg chg="add mod">
          <ac:chgData name="Prakhar Jain" userId="bee16eca-c537-4bd8-947e-e5c3c907c019" providerId="ADAL" clId="{F4A419EF-839F-4824-837B-BCBB5EA3A0FD}" dt="2024-09-16T04:47:07.942" v="13855" actId="164"/>
          <ac:grpSpMkLst>
            <pc:docMk/>
            <pc:sldMk cId="2353348650" sldId="302"/>
            <ac:grpSpMk id="2079" creationId="{B1E3AEB0-3399-B42F-8280-CC313729D1DA}"/>
          </ac:grpSpMkLst>
        </pc:grpChg>
        <pc:grpChg chg="add mod">
          <ac:chgData name="Prakhar Jain" userId="bee16eca-c537-4bd8-947e-e5c3c907c019" providerId="ADAL" clId="{F4A419EF-839F-4824-837B-BCBB5EA3A0FD}" dt="2024-09-16T04:48:39.174" v="13864" actId="164"/>
          <ac:grpSpMkLst>
            <pc:docMk/>
            <pc:sldMk cId="2353348650" sldId="302"/>
            <ac:grpSpMk id="2082" creationId="{C4A8ADAE-54D7-5F10-2A21-6A91F0F2A9FA}"/>
          </ac:grpSpMkLst>
        </pc:grpChg>
        <pc:graphicFrameChg chg="mod">
          <ac:chgData name="Prakhar Jain" userId="bee16eca-c537-4bd8-947e-e5c3c907c019" providerId="ADAL" clId="{F4A419EF-839F-4824-837B-BCBB5EA3A0FD}" dt="2024-09-16T05:37:04.191" v="14798" actId="1037"/>
          <ac:graphicFrameMkLst>
            <pc:docMk/>
            <pc:sldMk cId="2353348650" sldId="302"/>
            <ac:graphicFrameMk id="2059" creationId="{766AFA39-C917-18B1-59D4-B5E8A610C3B8}"/>
          </ac:graphicFrameMkLst>
        </pc:graphicFrameChg>
        <pc:picChg chg="add mod modCrop">
          <ac:chgData name="Prakhar Jain" userId="bee16eca-c537-4bd8-947e-e5c3c907c019" providerId="ADAL" clId="{F4A419EF-839F-4824-837B-BCBB5EA3A0FD}" dt="2024-09-15T18:27:51.705" v="13623" actId="1035"/>
          <ac:picMkLst>
            <pc:docMk/>
            <pc:sldMk cId="2353348650" sldId="302"/>
            <ac:picMk id="3" creationId="{43B6188B-5512-968C-1BE5-215CAEF464EC}"/>
          </ac:picMkLst>
        </pc:picChg>
        <pc:picChg chg="del mod topLvl">
          <ac:chgData name="Prakhar Jain" userId="bee16eca-c537-4bd8-947e-e5c3c907c019" providerId="ADAL" clId="{F4A419EF-839F-4824-837B-BCBB5EA3A0FD}" dt="2024-09-15T18:32:37.279" v="13676" actId="478"/>
          <ac:picMkLst>
            <pc:docMk/>
            <pc:sldMk cId="2353348650" sldId="302"/>
            <ac:picMk id="16" creationId="{4237CCDE-18E0-0848-3F01-D2978C2D6890}"/>
          </ac:picMkLst>
        </pc:picChg>
        <pc:picChg chg="add mod">
          <ac:chgData name="Prakhar Jain" userId="bee16eca-c537-4bd8-947e-e5c3c907c019" providerId="ADAL" clId="{F4A419EF-839F-4824-837B-BCBB5EA3A0FD}" dt="2024-09-15T18:28:34.479" v="13625" actId="14100"/>
          <ac:picMkLst>
            <pc:docMk/>
            <pc:sldMk cId="2353348650" sldId="302"/>
            <ac:picMk id="18" creationId="{FD73E4EE-1AC6-2C6A-ACB7-F737C092D4EB}"/>
          </ac:picMkLst>
        </pc:picChg>
        <pc:picChg chg="del mod topLvl">
          <ac:chgData name="Prakhar Jain" userId="bee16eca-c537-4bd8-947e-e5c3c907c019" providerId="ADAL" clId="{F4A419EF-839F-4824-837B-BCBB5EA3A0FD}" dt="2024-09-15T18:32:43.686" v="13678" actId="478"/>
          <ac:picMkLst>
            <pc:docMk/>
            <pc:sldMk cId="2353348650" sldId="302"/>
            <ac:picMk id="20" creationId="{30A16AB2-7362-426E-A2BB-163E9106DDB7}"/>
          </ac:picMkLst>
        </pc:picChg>
        <pc:picChg chg="del mod topLvl">
          <ac:chgData name="Prakhar Jain" userId="bee16eca-c537-4bd8-947e-e5c3c907c019" providerId="ADAL" clId="{F4A419EF-839F-4824-837B-BCBB5EA3A0FD}" dt="2024-09-15T18:32:29.596" v="13674" actId="478"/>
          <ac:picMkLst>
            <pc:docMk/>
            <pc:sldMk cId="2353348650" sldId="302"/>
            <ac:picMk id="21" creationId="{675052C2-7281-2172-B2E6-9F7921820C0C}"/>
          </ac:picMkLst>
        </pc:picChg>
        <pc:picChg chg="del">
          <ac:chgData name="Prakhar Jain" userId="bee16eca-c537-4bd8-947e-e5c3c907c019" providerId="ADAL" clId="{F4A419EF-839F-4824-837B-BCBB5EA3A0FD}" dt="2024-09-15T18:32:53.164" v="13681" actId="478"/>
          <ac:picMkLst>
            <pc:docMk/>
            <pc:sldMk cId="2353348650" sldId="302"/>
            <ac:picMk id="23" creationId="{9506092F-E281-178C-932E-4C75CA977540}"/>
          </ac:picMkLst>
        </pc:picChg>
        <pc:picChg chg="del">
          <ac:chgData name="Prakhar Jain" userId="bee16eca-c537-4bd8-947e-e5c3c907c019" providerId="ADAL" clId="{F4A419EF-839F-4824-837B-BCBB5EA3A0FD}" dt="2024-09-15T18:32:54.901" v="13682" actId="478"/>
          <ac:picMkLst>
            <pc:docMk/>
            <pc:sldMk cId="2353348650" sldId="302"/>
            <ac:picMk id="25" creationId="{3144C664-D0EB-17E9-081E-9AD4F450B756}"/>
          </ac:picMkLst>
        </pc:picChg>
        <pc:picChg chg="add mod">
          <ac:chgData name="Prakhar Jain" userId="bee16eca-c537-4bd8-947e-e5c3c907c019" providerId="ADAL" clId="{F4A419EF-839F-4824-837B-BCBB5EA3A0FD}" dt="2024-09-15T18:29:52.981" v="13637" actId="1036"/>
          <ac:picMkLst>
            <pc:docMk/>
            <pc:sldMk cId="2353348650" sldId="302"/>
            <ac:picMk id="28" creationId="{442DEAB7-D2A7-85F1-A15E-84C4120F2056}"/>
          </ac:picMkLst>
        </pc:picChg>
        <pc:picChg chg="add mod">
          <ac:chgData name="Prakhar Jain" userId="bee16eca-c537-4bd8-947e-e5c3c907c019" providerId="ADAL" clId="{F4A419EF-839F-4824-837B-BCBB5EA3A0FD}" dt="2024-09-15T18:30:32.832" v="13645" actId="1035"/>
          <ac:picMkLst>
            <pc:docMk/>
            <pc:sldMk cId="2353348650" sldId="302"/>
            <ac:picMk id="42" creationId="{154270D9-D79E-B6F2-FDDE-3EFE70BCB230}"/>
          </ac:picMkLst>
        </pc:picChg>
        <pc:picChg chg="add mod">
          <ac:chgData name="Prakhar Jain" userId="bee16eca-c537-4bd8-947e-e5c3c907c019" providerId="ADAL" clId="{F4A419EF-839F-4824-837B-BCBB5EA3A0FD}" dt="2024-09-15T18:31:15.730" v="13660" actId="1035"/>
          <ac:picMkLst>
            <pc:docMk/>
            <pc:sldMk cId="2353348650" sldId="302"/>
            <ac:picMk id="44" creationId="{B0E72ED4-A7E2-81AA-B129-5C6F71C6012D}"/>
          </ac:picMkLst>
        </pc:picChg>
        <pc:picChg chg="add mod modCrop">
          <ac:chgData name="Prakhar Jain" userId="bee16eca-c537-4bd8-947e-e5c3c907c019" providerId="ADAL" clId="{F4A419EF-839F-4824-837B-BCBB5EA3A0FD}" dt="2024-09-15T18:32:21.757" v="13672" actId="1035"/>
          <ac:picMkLst>
            <pc:docMk/>
            <pc:sldMk cId="2353348650" sldId="302"/>
            <ac:picMk id="50" creationId="{B9EE29E1-8F77-DEAD-6963-F4B05839A731}"/>
          </ac:picMkLst>
        </pc:picChg>
        <pc:picChg chg="add mod">
          <ac:chgData name="Prakhar Jain" userId="bee16eca-c537-4bd8-947e-e5c3c907c019" providerId="ADAL" clId="{F4A419EF-839F-4824-837B-BCBB5EA3A0FD}" dt="2024-09-16T04:37:59.990" v="13798" actId="164"/>
          <ac:picMkLst>
            <pc:docMk/>
            <pc:sldMk cId="2353348650" sldId="302"/>
            <ac:picMk id="52" creationId="{C5C1EF67-34C9-4B7F-0B44-E22713695C1F}"/>
          </ac:picMkLst>
        </pc:picChg>
        <pc:picChg chg="add mod">
          <ac:chgData name="Prakhar Jain" userId="bee16eca-c537-4bd8-947e-e5c3c907c019" providerId="ADAL" clId="{F4A419EF-839F-4824-837B-BCBB5EA3A0FD}" dt="2024-09-16T04:39:42.618" v="13814" actId="164"/>
          <ac:picMkLst>
            <pc:docMk/>
            <pc:sldMk cId="2353348650" sldId="302"/>
            <ac:picMk id="60" creationId="{C75E5154-3680-8184-82A5-60C2DA43E06E}"/>
          </ac:picMkLst>
        </pc:picChg>
        <pc:picChg chg="del mod topLvl">
          <ac:chgData name="Prakhar Jain" userId="bee16eca-c537-4bd8-947e-e5c3c907c019" providerId="ADAL" clId="{F4A419EF-839F-4824-837B-BCBB5EA3A0FD}" dt="2024-09-15T18:33:05.365" v="13686" actId="478"/>
          <ac:picMkLst>
            <pc:docMk/>
            <pc:sldMk cId="2353348650" sldId="302"/>
            <ac:picMk id="2048" creationId="{EFB17067-C8DB-320F-5C96-9F27AB99AAEE}"/>
          </ac:picMkLst>
        </pc:picChg>
        <pc:picChg chg="del">
          <ac:chgData name="Prakhar Jain" userId="bee16eca-c537-4bd8-947e-e5c3c907c019" providerId="ADAL" clId="{F4A419EF-839F-4824-837B-BCBB5EA3A0FD}" dt="2024-09-15T18:04:07.035" v="12911" actId="478"/>
          <ac:picMkLst>
            <pc:docMk/>
            <pc:sldMk cId="2353348650" sldId="302"/>
            <ac:picMk id="2050" creationId="{365FFBB6-EE87-5BBD-0DDB-52A508D46A69}"/>
          </ac:picMkLst>
        </pc:picChg>
        <pc:picChg chg="del mod topLvl">
          <ac:chgData name="Prakhar Jain" userId="bee16eca-c537-4bd8-947e-e5c3c907c019" providerId="ADAL" clId="{F4A419EF-839F-4824-837B-BCBB5EA3A0FD}" dt="2024-09-15T18:32:49.783" v="13680" actId="478"/>
          <ac:picMkLst>
            <pc:docMk/>
            <pc:sldMk cId="2353348650" sldId="302"/>
            <ac:picMk id="2052" creationId="{F8201516-A2BD-CB2D-A97C-4D7845B2C592}"/>
          </ac:picMkLst>
        </pc:picChg>
        <pc:picChg chg="del">
          <ac:chgData name="Prakhar Jain" userId="bee16eca-c537-4bd8-947e-e5c3c907c019" providerId="ADAL" clId="{F4A419EF-839F-4824-837B-BCBB5EA3A0FD}" dt="2024-09-15T18:05:36.918" v="12962" actId="478"/>
          <ac:picMkLst>
            <pc:docMk/>
            <pc:sldMk cId="2353348650" sldId="302"/>
            <ac:picMk id="2054" creationId="{400D6FA7-3FA8-4AF3-E307-6615AA7C48B7}"/>
          </ac:picMkLst>
        </pc:picChg>
        <pc:picChg chg="add mod">
          <ac:chgData name="Prakhar Jain" userId="bee16eca-c537-4bd8-947e-e5c3c907c019" providerId="ADAL" clId="{F4A419EF-839F-4824-837B-BCBB5EA3A0FD}" dt="2024-09-16T04:41:10.767" v="13823" actId="164"/>
          <ac:picMkLst>
            <pc:docMk/>
            <pc:sldMk cId="2353348650" sldId="302"/>
            <ac:picMk id="2062" creationId="{8765FBC2-0D35-2195-B8FA-493D0E950606}"/>
          </ac:picMkLst>
        </pc:picChg>
        <pc:picChg chg="add mod modCrop">
          <ac:chgData name="Prakhar Jain" userId="bee16eca-c537-4bd8-947e-e5c3c907c019" providerId="ADAL" clId="{F4A419EF-839F-4824-837B-BCBB5EA3A0FD}" dt="2024-09-16T04:43:28.798" v="13835" actId="164"/>
          <ac:picMkLst>
            <pc:docMk/>
            <pc:sldMk cId="2353348650" sldId="302"/>
            <ac:picMk id="2072" creationId="{7D5CD502-5F2E-C92A-EE40-0A0A5D71FCAE}"/>
          </ac:picMkLst>
        </pc:picChg>
        <pc:picChg chg="add mod">
          <ac:chgData name="Prakhar Jain" userId="bee16eca-c537-4bd8-947e-e5c3c907c019" providerId="ADAL" clId="{F4A419EF-839F-4824-837B-BCBB5EA3A0FD}" dt="2024-09-16T04:45:44.464" v="13844" actId="164"/>
          <ac:picMkLst>
            <pc:docMk/>
            <pc:sldMk cId="2353348650" sldId="302"/>
            <ac:picMk id="2075" creationId="{2C6CE4F0-A4E4-E753-BA45-CFD29075305F}"/>
          </ac:picMkLst>
        </pc:picChg>
        <pc:picChg chg="add mod modCrop">
          <ac:chgData name="Prakhar Jain" userId="bee16eca-c537-4bd8-947e-e5c3c907c019" providerId="ADAL" clId="{F4A419EF-839F-4824-837B-BCBB5EA3A0FD}" dt="2024-09-16T04:47:07.942" v="13855" actId="164"/>
          <ac:picMkLst>
            <pc:docMk/>
            <pc:sldMk cId="2353348650" sldId="302"/>
            <ac:picMk id="2078" creationId="{2AFD6FDB-9A8E-E3CD-12A7-A3FB93F0AE44}"/>
          </ac:picMkLst>
        </pc:picChg>
        <pc:picChg chg="add mod">
          <ac:chgData name="Prakhar Jain" userId="bee16eca-c537-4bd8-947e-e5c3c907c019" providerId="ADAL" clId="{F4A419EF-839F-4824-837B-BCBB5EA3A0FD}" dt="2024-09-16T04:48:39.174" v="13864" actId="164"/>
          <ac:picMkLst>
            <pc:docMk/>
            <pc:sldMk cId="2353348650" sldId="302"/>
            <ac:picMk id="2081" creationId="{DD0837E7-48DE-F2D2-A717-0E935482C65D}"/>
          </ac:picMkLst>
        </pc:picChg>
        <pc:picChg chg="add mod">
          <ac:chgData name="Prakhar Jain" userId="bee16eca-c537-4bd8-947e-e5c3c907c019" providerId="ADAL" clId="{F4A419EF-839F-4824-837B-BCBB5EA3A0FD}" dt="2024-09-16T05:36:58.453" v="14791" actId="1037"/>
          <ac:picMkLst>
            <pc:docMk/>
            <pc:sldMk cId="2353348650" sldId="302"/>
            <ac:picMk id="2084" creationId="{5024189F-D18C-9DD1-F259-9C091D60AE0F}"/>
          </ac:picMkLst>
        </pc:picChg>
        <pc:picChg chg="add mod">
          <ac:chgData name="Prakhar Jain" userId="bee16eca-c537-4bd8-947e-e5c3c907c019" providerId="ADAL" clId="{F4A419EF-839F-4824-837B-BCBB5EA3A0FD}" dt="2024-09-16T05:00:21.655" v="14377" actId="1076"/>
          <ac:picMkLst>
            <pc:docMk/>
            <pc:sldMk cId="2353348650" sldId="302"/>
            <ac:picMk id="2086" creationId="{A9BA5A16-FAAB-FFB0-4FF6-21A4E86F8138}"/>
          </ac:picMkLst>
        </pc:picChg>
        <pc:picChg chg="add mod modCrop">
          <ac:chgData name="Prakhar Jain" userId="bee16eca-c537-4bd8-947e-e5c3c907c019" providerId="ADAL" clId="{F4A419EF-839F-4824-837B-BCBB5EA3A0FD}" dt="2024-09-16T05:01:29.983" v="14394" actId="1076"/>
          <ac:picMkLst>
            <pc:docMk/>
            <pc:sldMk cId="2353348650" sldId="302"/>
            <ac:picMk id="2088" creationId="{EACA431A-6069-C283-7ADC-E667121CDF91}"/>
          </ac:picMkLst>
        </pc:picChg>
        <pc:picChg chg="add mod modCrop">
          <ac:chgData name="Prakhar Jain" userId="bee16eca-c537-4bd8-947e-e5c3c907c019" providerId="ADAL" clId="{F4A419EF-839F-4824-837B-BCBB5EA3A0FD}" dt="2024-09-16T05:36:47.971" v="14787" actId="1037"/>
          <ac:picMkLst>
            <pc:docMk/>
            <pc:sldMk cId="2353348650" sldId="302"/>
            <ac:picMk id="2090" creationId="{2CC7D0B3-B3F2-C88C-00FD-F1965404610C}"/>
          </ac:picMkLst>
        </pc:picChg>
        <pc:picChg chg="del">
          <ac:chgData name="Prakhar Jain" userId="bee16eca-c537-4bd8-947e-e5c3c907c019" providerId="ADAL" clId="{F4A419EF-839F-4824-837B-BCBB5EA3A0FD}" dt="2024-09-15T18:10:41.268" v="13197" actId="478"/>
          <ac:picMkLst>
            <pc:docMk/>
            <pc:sldMk cId="2353348650" sldId="302"/>
            <ac:picMk id="3074" creationId="{1DDA43ED-C888-76A9-2BFA-98F4FA9A1E18}"/>
          </ac:picMkLst>
        </pc:picChg>
        <pc:picChg chg="add del">
          <ac:chgData name="Prakhar Jain" userId="bee16eca-c537-4bd8-947e-e5c3c907c019" providerId="ADAL" clId="{F4A419EF-839F-4824-837B-BCBB5EA3A0FD}" dt="2024-09-15T18:10:35.911" v="13195" actId="478"/>
          <ac:picMkLst>
            <pc:docMk/>
            <pc:sldMk cId="2353348650" sldId="302"/>
            <ac:picMk id="3078" creationId="{A52ABD9C-37A9-2C66-1F6B-2B64F9D36C4D}"/>
          </ac:picMkLst>
        </pc:picChg>
        <pc:picChg chg="del">
          <ac:chgData name="Prakhar Jain" userId="bee16eca-c537-4bd8-947e-e5c3c907c019" providerId="ADAL" clId="{F4A419EF-839F-4824-837B-BCBB5EA3A0FD}" dt="2024-09-15T18:10:31.394" v="13192" actId="478"/>
          <ac:picMkLst>
            <pc:docMk/>
            <pc:sldMk cId="2353348650" sldId="302"/>
            <ac:picMk id="3080" creationId="{7D683447-F374-682A-30EF-E5BBBCF7C050}"/>
          </ac:picMkLst>
        </pc:picChg>
        <pc:picChg chg="del">
          <ac:chgData name="Prakhar Jain" userId="bee16eca-c537-4bd8-947e-e5c3c907c019" providerId="ADAL" clId="{F4A419EF-839F-4824-837B-BCBB5EA3A0FD}" dt="2024-09-15T18:10:39.568" v="13196" actId="478"/>
          <ac:picMkLst>
            <pc:docMk/>
            <pc:sldMk cId="2353348650" sldId="302"/>
            <ac:picMk id="3082" creationId="{14BA00EF-F66E-7F26-0E66-19E2474A1B75}"/>
          </ac:picMkLst>
        </pc:picChg>
        <pc:picChg chg="mod">
          <ac:chgData name="Prakhar Jain" userId="bee16eca-c537-4bd8-947e-e5c3c907c019" providerId="ADAL" clId="{F4A419EF-839F-4824-837B-BCBB5EA3A0FD}" dt="2024-09-16T05:37:04.191" v="14798" actId="1037"/>
          <ac:picMkLst>
            <pc:docMk/>
            <pc:sldMk cId="2353348650" sldId="302"/>
            <ac:picMk id="3084" creationId="{95092B4F-0868-34EB-03DB-110A0A990527}"/>
          </ac:picMkLst>
        </pc:picChg>
        <pc:picChg chg="mod">
          <ac:chgData name="Prakhar Jain" userId="bee16eca-c537-4bd8-947e-e5c3c907c019" providerId="ADAL" clId="{F4A419EF-839F-4824-837B-BCBB5EA3A0FD}" dt="2024-09-16T05:37:04.191" v="14798" actId="1037"/>
          <ac:picMkLst>
            <pc:docMk/>
            <pc:sldMk cId="2353348650" sldId="302"/>
            <ac:picMk id="3086" creationId="{BB80C008-B9DB-5F65-41C5-DE3D7D114847}"/>
          </ac:picMkLst>
        </pc:picChg>
        <pc:picChg chg="del">
          <ac:chgData name="Prakhar Jain" userId="bee16eca-c537-4bd8-947e-e5c3c907c019" providerId="ADAL" clId="{F4A419EF-839F-4824-837B-BCBB5EA3A0FD}" dt="2024-09-16T04:54:36.554" v="14015" actId="478"/>
          <ac:picMkLst>
            <pc:docMk/>
            <pc:sldMk cId="2353348650" sldId="302"/>
            <ac:picMk id="3088" creationId="{E4FDB63F-77BB-8A4B-D766-A079D503DA81}"/>
          </ac:picMkLst>
        </pc:picChg>
        <pc:picChg chg="del mod">
          <ac:chgData name="Prakhar Jain" userId="bee16eca-c537-4bd8-947e-e5c3c907c019" providerId="ADAL" clId="{F4A419EF-839F-4824-837B-BCBB5EA3A0FD}" dt="2024-09-16T05:36:09.022" v="14773" actId="478"/>
          <ac:picMkLst>
            <pc:docMk/>
            <pc:sldMk cId="2353348650" sldId="302"/>
            <ac:picMk id="3090" creationId="{73D66E41-1DC3-ABE1-6AF5-FC1FC3382222}"/>
          </ac:picMkLst>
        </pc:picChg>
        <pc:picChg chg="mod">
          <ac:chgData name="Prakhar Jain" userId="bee16eca-c537-4bd8-947e-e5c3c907c019" providerId="ADAL" clId="{F4A419EF-839F-4824-837B-BCBB5EA3A0FD}" dt="2024-09-16T05:37:04.191" v="14798" actId="1037"/>
          <ac:picMkLst>
            <pc:docMk/>
            <pc:sldMk cId="2353348650" sldId="302"/>
            <ac:picMk id="3092" creationId="{904EE2A3-75F9-B14E-65AF-31C9E1CADF54}"/>
          </ac:picMkLst>
        </pc:picChg>
      </pc:sldChg>
      <pc:sldChg chg="addSp delSp modSp add mod">
        <pc:chgData name="Prakhar Jain" userId="bee16eca-c537-4bd8-947e-e5c3c907c019" providerId="ADAL" clId="{F4A419EF-839F-4824-837B-BCBB5EA3A0FD}" dt="2024-09-19T19:12:35.771" v="18231" actId="478"/>
        <pc:sldMkLst>
          <pc:docMk/>
          <pc:sldMk cId="2001232193" sldId="303"/>
        </pc:sldMkLst>
        <pc:spChg chg="add mod">
          <ac:chgData name="Prakhar Jain" userId="bee16eca-c537-4bd8-947e-e5c3c907c019" providerId="ADAL" clId="{F4A419EF-839F-4824-837B-BCBB5EA3A0FD}" dt="2024-09-16T05:13:34.680" v="14575" actId="20577"/>
          <ac:spMkLst>
            <pc:docMk/>
            <pc:sldMk cId="2001232193" sldId="303"/>
            <ac:spMk id="2" creationId="{66E9C319-13F8-34DC-DCE5-54678F925881}"/>
          </ac:spMkLst>
        </pc:spChg>
        <pc:spChg chg="del">
          <ac:chgData name="Prakhar Jain" userId="bee16eca-c537-4bd8-947e-e5c3c907c019" providerId="ADAL" clId="{F4A419EF-839F-4824-837B-BCBB5EA3A0FD}" dt="2024-09-16T05:11:57.072" v="14480" actId="478"/>
          <ac:spMkLst>
            <pc:docMk/>
            <pc:sldMk cId="2001232193" sldId="303"/>
            <ac:spMk id="4" creationId="{FEFCC956-D881-F39C-6BAB-26451ACB4327}"/>
          </ac:spMkLst>
        </pc:spChg>
        <pc:spChg chg="del">
          <ac:chgData name="Prakhar Jain" userId="bee16eca-c537-4bd8-947e-e5c3c907c019" providerId="ADAL" clId="{F4A419EF-839F-4824-837B-BCBB5EA3A0FD}" dt="2024-09-16T05:11:53.272" v="14479" actId="478"/>
          <ac:spMkLst>
            <pc:docMk/>
            <pc:sldMk cId="2001232193" sldId="303"/>
            <ac:spMk id="5" creationId="{95257598-E34A-A442-54C8-9AF2C72FF451}"/>
          </ac:spMkLst>
        </pc:spChg>
        <pc:spChg chg="del">
          <ac:chgData name="Prakhar Jain" userId="bee16eca-c537-4bd8-947e-e5c3c907c019" providerId="ADAL" clId="{F4A419EF-839F-4824-837B-BCBB5EA3A0FD}" dt="2024-09-16T05:12:00.705" v="14483" actId="478"/>
          <ac:spMkLst>
            <pc:docMk/>
            <pc:sldMk cId="2001232193" sldId="303"/>
            <ac:spMk id="6" creationId="{D62BEFED-6641-0C44-75BD-EA6D102603B5}"/>
          </ac:spMkLst>
        </pc:spChg>
        <pc:spChg chg="del mod">
          <ac:chgData name="Prakhar Jain" userId="bee16eca-c537-4bd8-947e-e5c3c907c019" providerId="ADAL" clId="{F4A419EF-839F-4824-837B-BCBB5EA3A0FD}" dt="2024-09-16T05:11:59.288" v="14482" actId="478"/>
          <ac:spMkLst>
            <pc:docMk/>
            <pc:sldMk cId="2001232193" sldId="303"/>
            <ac:spMk id="7" creationId="{36195DB5-E383-55D4-DEEE-6C673EAD04EE}"/>
          </ac:spMkLst>
        </pc:spChg>
        <pc:spChg chg="mod">
          <ac:chgData name="Prakhar Jain" userId="bee16eca-c537-4bd8-947e-e5c3c907c019" providerId="ADAL" clId="{F4A419EF-839F-4824-837B-BCBB5EA3A0FD}" dt="2024-09-16T05:12:58.482" v="14546" actId="20577"/>
          <ac:spMkLst>
            <pc:docMk/>
            <pc:sldMk cId="2001232193" sldId="303"/>
            <ac:spMk id="8" creationId="{D744E707-8992-353A-F40B-51AC3F1B34E2}"/>
          </ac:spMkLst>
        </pc:spChg>
        <pc:spChg chg="add mod">
          <ac:chgData name="Prakhar Jain" userId="bee16eca-c537-4bd8-947e-e5c3c907c019" providerId="ADAL" clId="{F4A419EF-839F-4824-837B-BCBB5EA3A0FD}" dt="2024-09-16T05:13:10.142" v="14547"/>
          <ac:spMkLst>
            <pc:docMk/>
            <pc:sldMk cId="2001232193" sldId="303"/>
            <ac:spMk id="9" creationId="{33ECAAD4-6068-7C75-9806-FBF58F33370C}"/>
          </ac:spMkLst>
        </pc:spChg>
        <pc:spChg chg="add mod">
          <ac:chgData name="Prakhar Jain" userId="bee16eca-c537-4bd8-947e-e5c3c907c019" providerId="ADAL" clId="{F4A419EF-839F-4824-837B-BCBB5EA3A0FD}" dt="2024-09-16T05:13:10.142" v="14547"/>
          <ac:spMkLst>
            <pc:docMk/>
            <pc:sldMk cId="2001232193" sldId="303"/>
            <ac:spMk id="10" creationId="{2C27C55A-203E-F4AD-8978-C06C076AC35B}"/>
          </ac:spMkLst>
        </pc:spChg>
        <pc:spChg chg="add mod">
          <ac:chgData name="Prakhar Jain" userId="bee16eca-c537-4bd8-947e-e5c3c907c019" providerId="ADAL" clId="{F4A419EF-839F-4824-837B-BCBB5EA3A0FD}" dt="2024-09-16T05:13:10.142" v="14547"/>
          <ac:spMkLst>
            <pc:docMk/>
            <pc:sldMk cId="2001232193" sldId="303"/>
            <ac:spMk id="11" creationId="{8473EEBA-52B2-22A8-B6A0-13B2F37681CE}"/>
          </ac:spMkLst>
        </pc:spChg>
        <pc:spChg chg="add mod">
          <ac:chgData name="Prakhar Jain" userId="bee16eca-c537-4bd8-947e-e5c3c907c019" providerId="ADAL" clId="{F4A419EF-839F-4824-837B-BCBB5EA3A0FD}" dt="2024-09-16T05:13:10.142" v="14547"/>
          <ac:spMkLst>
            <pc:docMk/>
            <pc:sldMk cId="2001232193" sldId="303"/>
            <ac:spMk id="12" creationId="{73B0E72B-FCDD-C724-1CA9-2BE64437256E}"/>
          </ac:spMkLst>
        </pc:spChg>
        <pc:spChg chg="add mod">
          <ac:chgData name="Prakhar Jain" userId="bee16eca-c537-4bd8-947e-e5c3c907c019" providerId="ADAL" clId="{F4A419EF-839F-4824-837B-BCBB5EA3A0FD}" dt="2024-09-16T05:13:10.142" v="14547"/>
          <ac:spMkLst>
            <pc:docMk/>
            <pc:sldMk cId="2001232193" sldId="303"/>
            <ac:spMk id="13" creationId="{25AFD413-8743-0066-7C41-F8BD7691443A}"/>
          </ac:spMkLst>
        </pc:spChg>
        <pc:spChg chg="add mod">
          <ac:chgData name="Prakhar Jain" userId="bee16eca-c537-4bd8-947e-e5c3c907c019" providerId="ADAL" clId="{F4A419EF-839F-4824-837B-BCBB5EA3A0FD}" dt="2024-09-16T05:58:40.820" v="15211" actId="693"/>
          <ac:spMkLst>
            <pc:docMk/>
            <pc:sldMk cId="2001232193" sldId="303"/>
            <ac:spMk id="14" creationId="{677297D9-9C9B-6A40-D626-B8D767EECD84}"/>
          </ac:spMkLst>
        </pc:spChg>
        <pc:spChg chg="add mod">
          <ac:chgData name="Prakhar Jain" userId="bee16eca-c537-4bd8-947e-e5c3c907c019" providerId="ADAL" clId="{F4A419EF-839F-4824-837B-BCBB5EA3A0FD}" dt="2024-09-16T05:20:14.504" v="14639" actId="1076"/>
          <ac:spMkLst>
            <pc:docMk/>
            <pc:sldMk cId="2001232193" sldId="303"/>
            <ac:spMk id="15" creationId="{3A186F2C-644C-1305-9732-08C6AC613FC0}"/>
          </ac:spMkLst>
        </pc:spChg>
        <pc:spChg chg="add del mod">
          <ac:chgData name="Prakhar Jain" userId="bee16eca-c537-4bd8-947e-e5c3c907c019" providerId="ADAL" clId="{F4A419EF-839F-4824-837B-BCBB5EA3A0FD}" dt="2024-09-16T05:15:47.287" v="14590" actId="478"/>
          <ac:spMkLst>
            <pc:docMk/>
            <pc:sldMk cId="2001232193" sldId="303"/>
            <ac:spMk id="16" creationId="{6DBA6160-C6B1-7E88-8E41-D9EB52D2031D}"/>
          </ac:spMkLst>
        </pc:spChg>
        <pc:spChg chg="add del mod">
          <ac:chgData name="Prakhar Jain" userId="bee16eca-c537-4bd8-947e-e5c3c907c019" providerId="ADAL" clId="{F4A419EF-839F-4824-837B-BCBB5EA3A0FD}" dt="2024-09-16T05:15:43.273" v="14587" actId="478"/>
          <ac:spMkLst>
            <pc:docMk/>
            <pc:sldMk cId="2001232193" sldId="303"/>
            <ac:spMk id="17" creationId="{C523DA72-593A-1E49-A357-0BF8E3B7B6F6}"/>
          </ac:spMkLst>
        </pc:spChg>
        <pc:spChg chg="add del mod">
          <ac:chgData name="Prakhar Jain" userId="bee16eca-c537-4bd8-947e-e5c3c907c019" providerId="ADAL" clId="{F4A419EF-839F-4824-837B-BCBB5EA3A0FD}" dt="2024-09-16T05:15:34.839" v="14580" actId="478"/>
          <ac:spMkLst>
            <pc:docMk/>
            <pc:sldMk cId="2001232193" sldId="303"/>
            <ac:spMk id="18" creationId="{608E5392-4B10-A89D-C8B5-13C535E6465F}"/>
          </ac:spMkLst>
        </pc:spChg>
        <pc:spChg chg="add del mod">
          <ac:chgData name="Prakhar Jain" userId="bee16eca-c537-4bd8-947e-e5c3c907c019" providerId="ADAL" clId="{F4A419EF-839F-4824-837B-BCBB5EA3A0FD}" dt="2024-09-16T05:15:46.361" v="14589" actId="478"/>
          <ac:spMkLst>
            <pc:docMk/>
            <pc:sldMk cId="2001232193" sldId="303"/>
            <ac:spMk id="19" creationId="{A8DCBDF8-98EE-F02A-1870-197A45B1F730}"/>
          </ac:spMkLst>
        </pc:spChg>
        <pc:spChg chg="add del mod">
          <ac:chgData name="Prakhar Jain" userId="bee16eca-c537-4bd8-947e-e5c3c907c019" providerId="ADAL" clId="{F4A419EF-839F-4824-837B-BCBB5EA3A0FD}" dt="2024-09-16T05:15:45.440" v="14588" actId="478"/>
          <ac:spMkLst>
            <pc:docMk/>
            <pc:sldMk cId="2001232193" sldId="303"/>
            <ac:spMk id="20" creationId="{6219920D-BF90-664A-62DC-3CC07BBD518A}"/>
          </ac:spMkLst>
        </pc:spChg>
        <pc:spChg chg="add mod">
          <ac:chgData name="Prakhar Jain" userId="bee16eca-c537-4bd8-947e-e5c3c907c019" providerId="ADAL" clId="{F4A419EF-839F-4824-837B-BCBB5EA3A0FD}" dt="2024-09-16T05:13:10.142" v="14547"/>
          <ac:spMkLst>
            <pc:docMk/>
            <pc:sldMk cId="2001232193" sldId="303"/>
            <ac:spMk id="31" creationId="{44752F0E-21F8-F96C-51FF-8F5EFCD3C255}"/>
          </ac:spMkLst>
        </pc:spChg>
        <pc:spChg chg="add mod">
          <ac:chgData name="Prakhar Jain" userId="bee16eca-c537-4bd8-947e-e5c3c907c019" providerId="ADAL" clId="{F4A419EF-839F-4824-837B-BCBB5EA3A0FD}" dt="2024-09-16T05:26:14.098" v="14686" actId="1037"/>
          <ac:spMkLst>
            <pc:docMk/>
            <pc:sldMk cId="2001232193" sldId="303"/>
            <ac:spMk id="32" creationId="{DC9B71BF-A58A-8B1B-243B-F9C3D5D84815}"/>
          </ac:spMkLst>
        </pc:spChg>
        <pc:spChg chg="add mod">
          <ac:chgData name="Prakhar Jain" userId="bee16eca-c537-4bd8-947e-e5c3c907c019" providerId="ADAL" clId="{F4A419EF-839F-4824-837B-BCBB5EA3A0FD}" dt="2024-09-16T05:20:03.808" v="14637" actId="1076"/>
          <ac:spMkLst>
            <pc:docMk/>
            <pc:sldMk cId="2001232193" sldId="303"/>
            <ac:spMk id="33" creationId="{95032B49-FB99-75F4-9418-11FB67DB3334}"/>
          </ac:spMkLst>
        </pc:spChg>
        <pc:spChg chg="add mod">
          <ac:chgData name="Prakhar Jain" userId="bee16eca-c537-4bd8-947e-e5c3c907c019" providerId="ADAL" clId="{F4A419EF-839F-4824-837B-BCBB5EA3A0FD}" dt="2024-09-16T05:20:16.688" v="14640" actId="1076"/>
          <ac:spMkLst>
            <pc:docMk/>
            <pc:sldMk cId="2001232193" sldId="303"/>
            <ac:spMk id="34" creationId="{07AFB35D-454F-07EE-9451-B8288795E4F9}"/>
          </ac:spMkLst>
        </pc:spChg>
        <pc:spChg chg="add del mod">
          <ac:chgData name="Prakhar Jain" userId="bee16eca-c537-4bd8-947e-e5c3c907c019" providerId="ADAL" clId="{F4A419EF-839F-4824-837B-BCBB5EA3A0FD}" dt="2024-09-19T19:12:35.771" v="18231" actId="478"/>
          <ac:spMkLst>
            <pc:docMk/>
            <pc:sldMk cId="2001232193" sldId="303"/>
            <ac:spMk id="47" creationId="{76A8832D-DC6C-5DF6-1F27-4CDE753DFFF1}"/>
          </ac:spMkLst>
        </pc:spChg>
        <pc:picChg chg="mod">
          <ac:chgData name="Prakhar Jain" userId="bee16eca-c537-4bd8-947e-e5c3c907c019" providerId="ADAL" clId="{F4A419EF-839F-4824-837B-BCBB5EA3A0FD}" dt="2024-09-19T18:25:08.211" v="15986" actId="1037"/>
          <ac:picMkLst>
            <pc:docMk/>
            <pc:sldMk cId="2001232193" sldId="303"/>
            <ac:picMk id="3" creationId="{CAD1F3FA-AF6D-5B0A-591E-FF8740F46D02}"/>
          </ac:picMkLst>
        </pc:picChg>
        <pc:picChg chg="del">
          <ac:chgData name="Prakhar Jain" userId="bee16eca-c537-4bd8-947e-e5c3c907c019" providerId="ADAL" clId="{F4A419EF-839F-4824-837B-BCBB5EA3A0FD}" dt="2024-09-19T18:21:34.284" v="15969" actId="478"/>
          <ac:picMkLst>
            <pc:docMk/>
            <pc:sldMk cId="2001232193" sldId="303"/>
            <ac:picMk id="4" creationId="{0BF9429A-3C19-AA05-D636-F4D88AFBD01F}"/>
          </ac:picMkLst>
        </pc:picChg>
        <pc:picChg chg="del">
          <ac:chgData name="Prakhar Jain" userId="bee16eca-c537-4bd8-947e-e5c3c907c019" providerId="ADAL" clId="{F4A419EF-839F-4824-837B-BCBB5EA3A0FD}" dt="2024-09-19T18:25:51.737" v="15995" actId="478"/>
          <ac:picMkLst>
            <pc:docMk/>
            <pc:sldMk cId="2001232193" sldId="303"/>
            <ac:picMk id="6" creationId="{1F2E4725-5A5E-F551-9E1F-EA96D221F73E}"/>
          </ac:picMkLst>
        </pc:picChg>
        <pc:picChg chg="del">
          <ac:chgData name="Prakhar Jain" userId="bee16eca-c537-4bd8-947e-e5c3c907c019" providerId="ADAL" clId="{F4A419EF-839F-4824-837B-BCBB5EA3A0FD}" dt="2024-09-19T18:22:51.380" v="15983" actId="478"/>
          <ac:picMkLst>
            <pc:docMk/>
            <pc:sldMk cId="2001232193" sldId="303"/>
            <ac:picMk id="16" creationId="{FCD1FF53-36C8-7F60-8ABC-7FDE1DEC3C2D}"/>
          </ac:picMkLst>
        </pc:picChg>
        <pc:picChg chg="del">
          <ac:chgData name="Prakhar Jain" userId="bee16eca-c537-4bd8-947e-e5c3c907c019" providerId="ADAL" clId="{F4A419EF-839F-4824-837B-BCBB5EA3A0FD}" dt="2024-09-19T18:25:53.242" v="15996" actId="478"/>
          <ac:picMkLst>
            <pc:docMk/>
            <pc:sldMk cId="2001232193" sldId="303"/>
            <ac:picMk id="18" creationId="{07E036C2-2CF2-0B0E-FB90-5468CC59890C}"/>
          </ac:picMkLst>
        </pc:picChg>
        <pc:picChg chg="del">
          <ac:chgData name="Prakhar Jain" userId="bee16eca-c537-4bd8-947e-e5c3c907c019" providerId="ADAL" clId="{F4A419EF-839F-4824-837B-BCBB5EA3A0FD}" dt="2024-09-19T18:23:41.335" v="15985" actId="478"/>
          <ac:picMkLst>
            <pc:docMk/>
            <pc:sldMk cId="2001232193" sldId="303"/>
            <ac:picMk id="20" creationId="{25800AA7-B030-5993-E9F5-AC581A4ED409}"/>
          </ac:picMkLst>
        </pc:picChg>
        <pc:picChg chg="add del mod">
          <ac:chgData name="Prakhar Jain" userId="bee16eca-c537-4bd8-947e-e5c3c907c019" providerId="ADAL" clId="{F4A419EF-839F-4824-837B-BCBB5EA3A0FD}" dt="2024-09-16T05:15:39.425" v="14583" actId="478"/>
          <ac:picMkLst>
            <pc:docMk/>
            <pc:sldMk cId="2001232193" sldId="303"/>
            <ac:picMk id="21" creationId="{B7A9D92C-588D-ECBA-360D-BE14CD2B5A3F}"/>
          </ac:picMkLst>
        </pc:picChg>
        <pc:picChg chg="del">
          <ac:chgData name="Prakhar Jain" userId="bee16eca-c537-4bd8-947e-e5c3c907c019" providerId="ADAL" clId="{F4A419EF-839F-4824-837B-BCBB5EA3A0FD}" dt="2024-09-19T18:25:54.133" v="15997" actId="478"/>
          <ac:picMkLst>
            <pc:docMk/>
            <pc:sldMk cId="2001232193" sldId="303"/>
            <ac:picMk id="22" creationId="{38B2745D-7618-F8D2-5F21-844BF5A14C06}"/>
          </ac:picMkLst>
        </pc:picChg>
        <pc:picChg chg="add del mod">
          <ac:chgData name="Prakhar Jain" userId="bee16eca-c537-4bd8-947e-e5c3c907c019" providerId="ADAL" clId="{F4A419EF-839F-4824-837B-BCBB5EA3A0FD}" dt="2024-09-16T05:15:36.913" v="14581" actId="478"/>
          <ac:picMkLst>
            <pc:docMk/>
            <pc:sldMk cId="2001232193" sldId="303"/>
            <ac:picMk id="22" creationId="{81C8CCAE-281B-726E-0FAD-1624B96D7C9E}"/>
          </ac:picMkLst>
        </pc:picChg>
        <pc:picChg chg="add del mod">
          <ac:chgData name="Prakhar Jain" userId="bee16eca-c537-4bd8-947e-e5c3c907c019" providerId="ADAL" clId="{F4A419EF-839F-4824-837B-BCBB5EA3A0FD}" dt="2024-09-16T05:15:38.552" v="14582" actId="478"/>
          <ac:picMkLst>
            <pc:docMk/>
            <pc:sldMk cId="2001232193" sldId="303"/>
            <ac:picMk id="23" creationId="{8D4B2979-0D66-2BEC-F5FA-A30A9B90460D}"/>
          </ac:picMkLst>
        </pc:picChg>
        <pc:picChg chg="add del mod">
          <ac:chgData name="Prakhar Jain" userId="bee16eca-c537-4bd8-947e-e5c3c907c019" providerId="ADAL" clId="{F4A419EF-839F-4824-837B-BCBB5EA3A0FD}" dt="2024-09-16T05:15:40.225" v="14584" actId="478"/>
          <ac:picMkLst>
            <pc:docMk/>
            <pc:sldMk cId="2001232193" sldId="303"/>
            <ac:picMk id="24" creationId="{F7DD9408-0658-56E2-BC5A-9C491517965B}"/>
          </ac:picMkLst>
        </pc:picChg>
        <pc:picChg chg="add del mod">
          <ac:chgData name="Prakhar Jain" userId="bee16eca-c537-4bd8-947e-e5c3c907c019" providerId="ADAL" clId="{F4A419EF-839F-4824-837B-BCBB5EA3A0FD}" dt="2024-09-16T05:15:40.687" v="14585" actId="478"/>
          <ac:picMkLst>
            <pc:docMk/>
            <pc:sldMk cId="2001232193" sldId="303"/>
            <ac:picMk id="25" creationId="{822250DE-C820-8489-0792-141649C9EC2F}"/>
          </ac:picMkLst>
        </pc:picChg>
        <pc:picChg chg="add del mod">
          <ac:chgData name="Prakhar Jain" userId="bee16eca-c537-4bd8-947e-e5c3c907c019" providerId="ADAL" clId="{F4A419EF-839F-4824-837B-BCBB5EA3A0FD}" dt="2024-09-16T05:15:41.087" v="14586" actId="478"/>
          <ac:picMkLst>
            <pc:docMk/>
            <pc:sldMk cId="2001232193" sldId="303"/>
            <ac:picMk id="26" creationId="{8CB7C005-962D-A19C-549D-4C55BA8A5DB8}"/>
          </ac:picMkLst>
        </pc:picChg>
        <pc:picChg chg="add del mod">
          <ac:chgData name="Prakhar Jain" userId="bee16eca-c537-4bd8-947e-e5c3c907c019" providerId="ADAL" clId="{F4A419EF-839F-4824-837B-BCBB5EA3A0FD}" dt="2024-09-16T05:27:50.768" v="14695" actId="478"/>
          <ac:picMkLst>
            <pc:docMk/>
            <pc:sldMk cId="2001232193" sldId="303"/>
            <ac:picMk id="27" creationId="{0F6FE298-7092-48D1-3D62-A616F2F95239}"/>
          </ac:picMkLst>
        </pc:picChg>
        <pc:picChg chg="add mod">
          <ac:chgData name="Prakhar Jain" userId="bee16eca-c537-4bd8-947e-e5c3c907c019" providerId="ADAL" clId="{F4A419EF-839F-4824-837B-BCBB5EA3A0FD}" dt="2024-09-19T18:22:23.507" v="15976" actId="1076"/>
          <ac:picMkLst>
            <pc:docMk/>
            <pc:sldMk cId="2001232193" sldId="303"/>
            <ac:picMk id="28" creationId="{4E7F3DF8-464C-E052-4062-CF74A5B8A4A0}"/>
          </ac:picMkLst>
        </pc:picChg>
        <pc:picChg chg="add del mod">
          <ac:chgData name="Prakhar Jain" userId="bee16eca-c537-4bd8-947e-e5c3c907c019" providerId="ADAL" clId="{F4A419EF-839F-4824-837B-BCBB5EA3A0FD}" dt="2024-09-16T05:27:51.403" v="14696" actId="478"/>
          <ac:picMkLst>
            <pc:docMk/>
            <pc:sldMk cId="2001232193" sldId="303"/>
            <ac:picMk id="28" creationId="{DCF8EA1A-600F-7939-CD29-355202B7FA81}"/>
          </ac:picMkLst>
        </pc:picChg>
        <pc:picChg chg="add del mod">
          <ac:chgData name="Prakhar Jain" userId="bee16eca-c537-4bd8-947e-e5c3c907c019" providerId="ADAL" clId="{F4A419EF-839F-4824-837B-BCBB5EA3A0FD}" dt="2024-09-16T05:27:51.993" v="14697" actId="478"/>
          <ac:picMkLst>
            <pc:docMk/>
            <pc:sldMk cId="2001232193" sldId="303"/>
            <ac:picMk id="29" creationId="{22C1EA2A-72CA-C946-8A9A-530E6ADBB1E8}"/>
          </ac:picMkLst>
        </pc:picChg>
        <pc:picChg chg="add del mod">
          <ac:chgData name="Prakhar Jain" userId="bee16eca-c537-4bd8-947e-e5c3c907c019" providerId="ADAL" clId="{F4A419EF-839F-4824-837B-BCBB5EA3A0FD}" dt="2024-09-16T05:27:52.504" v="14698" actId="478"/>
          <ac:picMkLst>
            <pc:docMk/>
            <pc:sldMk cId="2001232193" sldId="303"/>
            <ac:picMk id="30" creationId="{01AFB9A6-7DB0-59FA-4AE7-F0B6B2EE2EA9}"/>
          </ac:picMkLst>
        </pc:picChg>
        <pc:picChg chg="add mod">
          <ac:chgData name="Prakhar Jain" userId="bee16eca-c537-4bd8-947e-e5c3c907c019" providerId="ADAL" clId="{F4A419EF-839F-4824-837B-BCBB5EA3A0FD}" dt="2024-09-19T18:22:54.576" v="15984" actId="1076"/>
          <ac:picMkLst>
            <pc:docMk/>
            <pc:sldMk cId="2001232193" sldId="303"/>
            <ac:picMk id="30" creationId="{19E841BB-3EBF-B42D-77D0-CDC817DD5A07}"/>
          </ac:picMkLst>
        </pc:picChg>
        <pc:picChg chg="add mod">
          <ac:chgData name="Prakhar Jain" userId="bee16eca-c537-4bd8-947e-e5c3c907c019" providerId="ADAL" clId="{F4A419EF-839F-4824-837B-BCBB5EA3A0FD}" dt="2024-09-16T05:26:05.175" v="14680" actId="14100"/>
          <ac:picMkLst>
            <pc:docMk/>
            <pc:sldMk cId="2001232193" sldId="303"/>
            <ac:picMk id="36" creationId="{23C2C74F-51E6-4544-5995-E47B7D44C409}"/>
          </ac:picMkLst>
        </pc:picChg>
        <pc:picChg chg="add mod">
          <ac:chgData name="Prakhar Jain" userId="bee16eca-c537-4bd8-947e-e5c3c907c019" providerId="ADAL" clId="{F4A419EF-839F-4824-837B-BCBB5EA3A0FD}" dt="2024-09-19T18:25:49.529" v="15994" actId="1076"/>
          <ac:picMkLst>
            <pc:docMk/>
            <pc:sldMk cId="2001232193" sldId="303"/>
            <ac:picMk id="37" creationId="{93C8465D-5F16-D8F5-D4C4-6A281C81FC97}"/>
          </ac:picMkLst>
        </pc:picChg>
        <pc:picChg chg="add del mod">
          <ac:chgData name="Prakhar Jain" userId="bee16eca-c537-4bd8-947e-e5c3c907c019" providerId="ADAL" clId="{F4A419EF-839F-4824-837B-BCBB5EA3A0FD}" dt="2024-09-16T05:21:16.983" v="14646" actId="478"/>
          <ac:picMkLst>
            <pc:docMk/>
            <pc:sldMk cId="2001232193" sldId="303"/>
            <ac:picMk id="38" creationId="{556E73F5-29E7-4D9B-EA5B-3FDEC4371D39}"/>
          </ac:picMkLst>
        </pc:picChg>
        <pc:picChg chg="add mod ord">
          <ac:chgData name="Prakhar Jain" userId="bee16eca-c537-4bd8-947e-e5c3c907c019" providerId="ADAL" clId="{F4A419EF-839F-4824-837B-BCBB5EA3A0FD}" dt="2024-09-19T18:26:33.704" v="16006" actId="167"/>
          <ac:picMkLst>
            <pc:docMk/>
            <pc:sldMk cId="2001232193" sldId="303"/>
            <ac:picMk id="39" creationId="{5359CBCC-3A1E-D24D-7B86-D341877053C8}"/>
          </ac:picMkLst>
        </pc:picChg>
        <pc:picChg chg="add del mod">
          <ac:chgData name="Prakhar Jain" userId="bee16eca-c537-4bd8-947e-e5c3c907c019" providerId="ADAL" clId="{F4A419EF-839F-4824-837B-BCBB5EA3A0FD}" dt="2024-09-16T05:25:13.066" v="14672" actId="478"/>
          <ac:picMkLst>
            <pc:docMk/>
            <pc:sldMk cId="2001232193" sldId="303"/>
            <ac:picMk id="40" creationId="{76E27AF3-C33B-B371-21E0-F1A267CEF58E}"/>
          </ac:picMkLst>
        </pc:picChg>
        <pc:picChg chg="add mod modCrop">
          <ac:chgData name="Prakhar Jain" userId="bee16eca-c537-4bd8-947e-e5c3c907c019" providerId="ADAL" clId="{F4A419EF-839F-4824-837B-BCBB5EA3A0FD}" dt="2024-09-19T18:28:33.410" v="16016" actId="1076"/>
          <ac:picMkLst>
            <pc:docMk/>
            <pc:sldMk cId="2001232193" sldId="303"/>
            <ac:picMk id="41" creationId="{2B6C1B83-CB1C-242E-55BD-64001B08D6EF}"/>
          </ac:picMkLst>
        </pc:picChg>
        <pc:picChg chg="add mod modCrop">
          <ac:chgData name="Prakhar Jain" userId="bee16eca-c537-4bd8-947e-e5c3c907c019" providerId="ADAL" clId="{F4A419EF-839F-4824-837B-BCBB5EA3A0FD}" dt="2024-09-16T05:25:19.849" v="14674" actId="1076"/>
          <ac:picMkLst>
            <pc:docMk/>
            <pc:sldMk cId="2001232193" sldId="303"/>
            <ac:picMk id="42" creationId="{4C35FB71-412D-6060-E257-F24310F6D8E2}"/>
          </ac:picMkLst>
        </pc:picChg>
        <pc:picChg chg="add mod">
          <ac:chgData name="Prakhar Jain" userId="bee16eca-c537-4bd8-947e-e5c3c907c019" providerId="ADAL" clId="{F4A419EF-839F-4824-837B-BCBB5EA3A0FD}" dt="2024-09-16T05:27:42.081" v="14694" actId="1038"/>
          <ac:picMkLst>
            <pc:docMk/>
            <pc:sldMk cId="2001232193" sldId="303"/>
            <ac:picMk id="44" creationId="{546A1293-5EC5-E6D4-6F7F-735C75C41DE6}"/>
          </ac:picMkLst>
        </pc:picChg>
        <pc:picChg chg="add mod">
          <ac:chgData name="Prakhar Jain" userId="bee16eca-c537-4bd8-947e-e5c3c907c019" providerId="ADAL" clId="{F4A419EF-839F-4824-837B-BCBB5EA3A0FD}" dt="2024-09-19T18:29:10.877" v="16024" actId="14100"/>
          <ac:picMkLst>
            <pc:docMk/>
            <pc:sldMk cId="2001232193" sldId="303"/>
            <ac:picMk id="45" creationId="{F44A7808-677E-3802-6F23-40CD8B093FE9}"/>
          </ac:picMkLst>
        </pc:picChg>
        <pc:picChg chg="add mod">
          <ac:chgData name="Prakhar Jain" userId="bee16eca-c537-4bd8-947e-e5c3c907c019" providerId="ADAL" clId="{F4A419EF-839F-4824-837B-BCBB5EA3A0FD}" dt="2024-09-16T05:27:36.945" v="14691" actId="1076"/>
          <ac:picMkLst>
            <pc:docMk/>
            <pc:sldMk cId="2001232193" sldId="303"/>
            <ac:picMk id="46" creationId="{543BDDAD-91E1-80BD-01B8-6BF55CFC3A45}"/>
          </ac:picMkLst>
        </pc:picChg>
        <pc:picChg chg="add mod">
          <ac:chgData name="Prakhar Jain" userId="bee16eca-c537-4bd8-947e-e5c3c907c019" providerId="ADAL" clId="{F4A419EF-839F-4824-837B-BCBB5EA3A0FD}" dt="2024-09-16T05:28:19.850" v="14704"/>
          <ac:picMkLst>
            <pc:docMk/>
            <pc:sldMk cId="2001232193" sldId="303"/>
            <ac:picMk id="48" creationId="{23D31928-69C8-57FE-095D-DF58890914B4}"/>
          </ac:picMkLst>
        </pc:picChg>
        <pc:picChg chg="add mod">
          <ac:chgData name="Prakhar Jain" userId="bee16eca-c537-4bd8-947e-e5c3c907c019" providerId="ADAL" clId="{F4A419EF-839F-4824-837B-BCBB5EA3A0FD}" dt="2024-09-16T05:34:07.867" v="14738" actId="1037"/>
          <ac:picMkLst>
            <pc:docMk/>
            <pc:sldMk cId="2001232193" sldId="303"/>
            <ac:picMk id="50" creationId="{21B03DCC-FD45-514D-6C64-BC33516348E4}"/>
          </ac:picMkLst>
        </pc:picChg>
        <pc:picChg chg="add mod">
          <ac:chgData name="Prakhar Jain" userId="bee16eca-c537-4bd8-947e-e5c3c907c019" providerId="ADAL" clId="{F4A419EF-839F-4824-837B-BCBB5EA3A0FD}" dt="2024-09-16T05:34:10.181" v="14748" actId="1037"/>
          <ac:picMkLst>
            <pc:docMk/>
            <pc:sldMk cId="2001232193" sldId="303"/>
            <ac:picMk id="52" creationId="{AAA3D8AA-6C4B-EA93-C738-2879CE27A577}"/>
          </ac:picMkLst>
        </pc:picChg>
        <pc:picChg chg="add mod">
          <ac:chgData name="Prakhar Jain" userId="bee16eca-c537-4bd8-947e-e5c3c907c019" providerId="ADAL" clId="{F4A419EF-839F-4824-837B-BCBB5EA3A0FD}" dt="2024-09-16T05:34:12.083" v="14758" actId="1037"/>
          <ac:picMkLst>
            <pc:docMk/>
            <pc:sldMk cId="2001232193" sldId="303"/>
            <ac:picMk id="54" creationId="{09C28E36-6531-0627-F70A-0A8493B3ECA0}"/>
          </ac:picMkLst>
        </pc:picChg>
        <pc:picChg chg="add mod">
          <ac:chgData name="Prakhar Jain" userId="bee16eca-c537-4bd8-947e-e5c3c907c019" providerId="ADAL" clId="{F4A419EF-839F-4824-837B-BCBB5EA3A0FD}" dt="2024-09-16T05:34:15.800" v="14763" actId="14100"/>
          <ac:picMkLst>
            <pc:docMk/>
            <pc:sldMk cId="2001232193" sldId="303"/>
            <ac:picMk id="56" creationId="{36C66E6A-7F2C-3751-CA37-A00677F1E5A8}"/>
          </ac:picMkLst>
        </pc:picChg>
      </pc:sldChg>
      <pc:sldChg chg="addSp delSp modSp mod">
        <pc:chgData name="Prakhar Jain" userId="bee16eca-c537-4bd8-947e-e5c3c907c019" providerId="ADAL" clId="{F4A419EF-839F-4824-837B-BCBB5EA3A0FD}" dt="2024-09-19T19:12:41.376" v="18233" actId="478"/>
        <pc:sldMkLst>
          <pc:docMk/>
          <pc:sldMk cId="220007715" sldId="304"/>
        </pc:sldMkLst>
        <pc:spChg chg="add del mod">
          <ac:chgData name="Prakhar Jain" userId="bee16eca-c537-4bd8-947e-e5c3c907c019" providerId="ADAL" clId="{F4A419EF-839F-4824-837B-BCBB5EA3A0FD}" dt="2024-09-19T19:12:41.376" v="18233" actId="478"/>
          <ac:spMkLst>
            <pc:docMk/>
            <pc:sldMk cId="220007715" sldId="304"/>
            <ac:spMk id="2" creationId="{CA6C56AA-92AF-F563-C045-A19480A18D65}"/>
          </ac:spMkLst>
        </pc:spChg>
      </pc:sldChg>
      <pc:sldChg chg="addSp delSp modSp mod">
        <pc:chgData name="Prakhar Jain" userId="bee16eca-c537-4bd8-947e-e5c3c907c019" providerId="ADAL" clId="{F4A419EF-839F-4824-837B-BCBB5EA3A0FD}" dt="2024-09-19T19:12:45.923" v="18235" actId="478"/>
        <pc:sldMkLst>
          <pc:docMk/>
          <pc:sldMk cId="3617999393" sldId="305"/>
        </pc:sldMkLst>
        <pc:spChg chg="mod">
          <ac:chgData name="Prakhar Jain" userId="bee16eca-c537-4bd8-947e-e5c3c907c019" providerId="ADAL" clId="{F4A419EF-839F-4824-837B-BCBB5EA3A0FD}" dt="2024-09-19T18:53:19.683" v="16493" actId="113"/>
          <ac:spMkLst>
            <pc:docMk/>
            <pc:sldMk cId="3617999393" sldId="305"/>
            <ac:spMk id="4" creationId="{C650A75F-3874-91C9-088E-3B30C50761E9}"/>
          </ac:spMkLst>
        </pc:spChg>
        <pc:spChg chg="del">
          <ac:chgData name="Prakhar Jain" userId="bee16eca-c537-4bd8-947e-e5c3c907c019" providerId="ADAL" clId="{F4A419EF-839F-4824-837B-BCBB5EA3A0FD}" dt="2024-09-19T18:35:55.031" v="16033" actId="478"/>
          <ac:spMkLst>
            <pc:docMk/>
            <pc:sldMk cId="3617999393" sldId="305"/>
            <ac:spMk id="6" creationId="{AB8DF4C1-4B76-AD4A-9E19-B64FD4292B17}"/>
          </ac:spMkLst>
        </pc:spChg>
        <pc:spChg chg="del">
          <ac:chgData name="Prakhar Jain" userId="bee16eca-c537-4bd8-947e-e5c3c907c019" providerId="ADAL" clId="{F4A419EF-839F-4824-837B-BCBB5EA3A0FD}" dt="2024-09-19T18:35:55.031" v="16033" actId="478"/>
          <ac:spMkLst>
            <pc:docMk/>
            <pc:sldMk cId="3617999393" sldId="305"/>
            <ac:spMk id="7" creationId="{8042260C-85A7-09F9-2B87-F0C07EFA25D1}"/>
          </ac:spMkLst>
        </pc:spChg>
        <pc:spChg chg="del">
          <ac:chgData name="Prakhar Jain" userId="bee16eca-c537-4bd8-947e-e5c3c907c019" providerId="ADAL" clId="{F4A419EF-839F-4824-837B-BCBB5EA3A0FD}" dt="2024-09-19T18:35:55.031" v="16033" actId="478"/>
          <ac:spMkLst>
            <pc:docMk/>
            <pc:sldMk cId="3617999393" sldId="305"/>
            <ac:spMk id="8" creationId="{EED6CB51-B9AD-1442-E66A-7F6A5B29EC41}"/>
          </ac:spMkLst>
        </pc:spChg>
        <pc:spChg chg="mod">
          <ac:chgData name="Prakhar Jain" userId="bee16eca-c537-4bd8-947e-e5c3c907c019" providerId="ADAL" clId="{F4A419EF-839F-4824-837B-BCBB5EA3A0FD}" dt="2024-09-19T18:35:37.090" v="16032" actId="20577"/>
          <ac:spMkLst>
            <pc:docMk/>
            <pc:sldMk cId="3617999393" sldId="305"/>
            <ac:spMk id="12" creationId="{DEACE435-4EC4-EE3B-3A65-6E161F7B752C}"/>
          </ac:spMkLst>
        </pc:spChg>
        <pc:spChg chg="add mod">
          <ac:chgData name="Prakhar Jain" userId="bee16eca-c537-4bd8-947e-e5c3c907c019" providerId="ADAL" clId="{F4A419EF-839F-4824-837B-BCBB5EA3A0FD}" dt="2024-09-19T18:51:35.023" v="16475" actId="1036"/>
          <ac:spMkLst>
            <pc:docMk/>
            <pc:sldMk cId="3617999393" sldId="305"/>
            <ac:spMk id="14" creationId="{CA60B4D6-07A4-B74B-0615-D65B468028C2}"/>
          </ac:spMkLst>
        </pc:spChg>
        <pc:spChg chg="add mod">
          <ac:chgData name="Prakhar Jain" userId="bee16eca-c537-4bd8-947e-e5c3c907c019" providerId="ADAL" clId="{F4A419EF-839F-4824-837B-BCBB5EA3A0FD}" dt="2024-09-19T18:51:35.023" v="16475" actId="1036"/>
          <ac:spMkLst>
            <pc:docMk/>
            <pc:sldMk cId="3617999393" sldId="305"/>
            <ac:spMk id="15" creationId="{7CFD5117-280B-7438-218C-6035E65C8091}"/>
          </ac:spMkLst>
        </pc:spChg>
        <pc:spChg chg="del">
          <ac:chgData name="Prakhar Jain" userId="bee16eca-c537-4bd8-947e-e5c3c907c019" providerId="ADAL" clId="{F4A419EF-839F-4824-837B-BCBB5EA3A0FD}" dt="2024-09-19T18:35:55.031" v="16033" actId="478"/>
          <ac:spMkLst>
            <pc:docMk/>
            <pc:sldMk cId="3617999393" sldId="305"/>
            <ac:spMk id="16" creationId="{50E6F49C-F05C-4533-E423-FCAD9FA6DAD6}"/>
          </ac:spMkLst>
        </pc:spChg>
        <pc:spChg chg="add del mod">
          <ac:chgData name="Prakhar Jain" userId="bee16eca-c537-4bd8-947e-e5c3c907c019" providerId="ADAL" clId="{F4A419EF-839F-4824-837B-BCBB5EA3A0FD}" dt="2024-09-19T19:12:45.923" v="18235" actId="478"/>
          <ac:spMkLst>
            <pc:docMk/>
            <pc:sldMk cId="3617999393" sldId="305"/>
            <ac:spMk id="17" creationId="{10CA68BB-5928-998A-0BC7-3FED5BF22F63}"/>
          </ac:spMkLst>
        </pc:spChg>
        <pc:spChg chg="del">
          <ac:chgData name="Prakhar Jain" userId="bee16eca-c537-4bd8-947e-e5c3c907c019" providerId="ADAL" clId="{F4A419EF-839F-4824-837B-BCBB5EA3A0FD}" dt="2024-09-19T18:35:55.031" v="16033" actId="478"/>
          <ac:spMkLst>
            <pc:docMk/>
            <pc:sldMk cId="3617999393" sldId="305"/>
            <ac:spMk id="18" creationId="{15110A82-358B-FCB9-A31D-7B885431DEA6}"/>
          </ac:spMkLst>
        </pc:spChg>
        <pc:spChg chg="del">
          <ac:chgData name="Prakhar Jain" userId="bee16eca-c537-4bd8-947e-e5c3c907c019" providerId="ADAL" clId="{F4A419EF-839F-4824-837B-BCBB5EA3A0FD}" dt="2024-09-19T18:35:55.031" v="16033" actId="478"/>
          <ac:spMkLst>
            <pc:docMk/>
            <pc:sldMk cId="3617999393" sldId="305"/>
            <ac:spMk id="19" creationId="{07195D89-871F-4F0B-D7F5-4FF88862ECF9}"/>
          </ac:spMkLst>
        </pc:spChg>
        <pc:spChg chg="del">
          <ac:chgData name="Prakhar Jain" userId="bee16eca-c537-4bd8-947e-e5c3c907c019" providerId="ADAL" clId="{F4A419EF-839F-4824-837B-BCBB5EA3A0FD}" dt="2024-09-19T18:35:55.031" v="16033" actId="478"/>
          <ac:spMkLst>
            <pc:docMk/>
            <pc:sldMk cId="3617999393" sldId="305"/>
            <ac:spMk id="20" creationId="{CE9815E1-FB5C-F5D7-D01F-DA122444016F}"/>
          </ac:spMkLst>
        </pc:spChg>
        <pc:picChg chg="add mod modCrop">
          <ac:chgData name="Prakhar Jain" userId="bee16eca-c537-4bd8-947e-e5c3c907c019" providerId="ADAL" clId="{F4A419EF-839F-4824-837B-BCBB5EA3A0FD}" dt="2024-09-19T18:51:35.023" v="16475" actId="1036"/>
          <ac:picMkLst>
            <pc:docMk/>
            <pc:sldMk cId="3617999393" sldId="305"/>
            <ac:picMk id="9" creationId="{834E09A3-6885-230E-0578-B4C88C5D4ED9}"/>
          </ac:picMkLst>
        </pc:picChg>
        <pc:picChg chg="add mod modCrop">
          <ac:chgData name="Prakhar Jain" userId="bee16eca-c537-4bd8-947e-e5c3c907c019" providerId="ADAL" clId="{F4A419EF-839F-4824-837B-BCBB5EA3A0FD}" dt="2024-09-19T18:51:35.023" v="16475" actId="1036"/>
          <ac:picMkLst>
            <pc:docMk/>
            <pc:sldMk cId="3617999393" sldId="305"/>
            <ac:picMk id="11" creationId="{B5AFEB17-7BCA-269A-C2A0-CCD0E91E7F8E}"/>
          </ac:picMkLst>
        </pc:picChg>
        <pc:picChg chg="del">
          <ac:chgData name="Prakhar Jain" userId="bee16eca-c537-4bd8-947e-e5c3c907c019" providerId="ADAL" clId="{F4A419EF-839F-4824-837B-BCBB5EA3A0FD}" dt="2024-09-19T18:35:55.031" v="16033" actId="478"/>
          <ac:picMkLst>
            <pc:docMk/>
            <pc:sldMk cId="3617999393" sldId="305"/>
            <ac:picMk id="46" creationId="{99139E31-8EC1-973B-DF25-34BE8B3BC39E}"/>
          </ac:picMkLst>
        </pc:picChg>
        <pc:cxnChg chg="del">
          <ac:chgData name="Prakhar Jain" userId="bee16eca-c537-4bd8-947e-e5c3c907c019" providerId="ADAL" clId="{F4A419EF-839F-4824-837B-BCBB5EA3A0FD}" dt="2024-09-19T18:35:55.031" v="16033" actId="478"/>
          <ac:cxnSpMkLst>
            <pc:docMk/>
            <pc:sldMk cId="3617999393" sldId="305"/>
            <ac:cxnSpMk id="48" creationId="{121CD3DB-03C5-135B-3024-562258CF1373}"/>
          </ac:cxnSpMkLst>
        </pc:cxnChg>
        <pc:cxnChg chg="del">
          <ac:chgData name="Prakhar Jain" userId="bee16eca-c537-4bd8-947e-e5c3c907c019" providerId="ADAL" clId="{F4A419EF-839F-4824-837B-BCBB5EA3A0FD}" dt="2024-09-19T18:35:55.031" v="16033" actId="478"/>
          <ac:cxnSpMkLst>
            <pc:docMk/>
            <pc:sldMk cId="3617999393" sldId="305"/>
            <ac:cxnSpMk id="49" creationId="{F65CA668-A7DD-18F9-4D00-05F4D1BCDD68}"/>
          </ac:cxnSpMkLst>
        </pc:cxnChg>
      </pc:sldChg>
      <pc:sldChg chg="addSp modSp mod">
        <pc:chgData name="Prakhar Jain" userId="bee16eca-c537-4bd8-947e-e5c3c907c019" providerId="ADAL" clId="{F4A419EF-839F-4824-837B-BCBB5EA3A0FD}" dt="2024-09-19T18:51:04.294" v="16465" actId="1076"/>
        <pc:sldMkLst>
          <pc:docMk/>
          <pc:sldMk cId="2670229225" sldId="308"/>
        </pc:sldMkLst>
        <pc:spChg chg="mod">
          <ac:chgData name="Prakhar Jain" userId="bee16eca-c537-4bd8-947e-e5c3c907c019" providerId="ADAL" clId="{F4A419EF-839F-4824-837B-BCBB5EA3A0FD}" dt="2024-09-19T18:49:23.778" v="16319" actId="1076"/>
          <ac:spMkLst>
            <pc:docMk/>
            <pc:sldMk cId="2670229225" sldId="308"/>
            <ac:spMk id="2" creationId="{30CD8BB1-658B-75FE-F348-6ED0DF16EDAB}"/>
          </ac:spMkLst>
        </pc:spChg>
        <pc:spChg chg="mod">
          <ac:chgData name="Prakhar Jain" userId="bee16eca-c537-4bd8-947e-e5c3c907c019" providerId="ADAL" clId="{F4A419EF-839F-4824-837B-BCBB5EA3A0FD}" dt="2024-09-19T18:49:33.319" v="16321" actId="1076"/>
          <ac:spMkLst>
            <pc:docMk/>
            <pc:sldMk cId="2670229225" sldId="308"/>
            <ac:spMk id="4" creationId="{640123DC-262F-C7EE-1022-BE2AEF0BF862}"/>
          </ac:spMkLst>
        </pc:spChg>
        <pc:spChg chg="add mod">
          <ac:chgData name="Prakhar Jain" userId="bee16eca-c537-4bd8-947e-e5c3c907c019" providerId="ADAL" clId="{F4A419EF-839F-4824-837B-BCBB5EA3A0FD}" dt="2024-09-19T18:51:04.294" v="16465" actId="1076"/>
          <ac:spMkLst>
            <pc:docMk/>
            <pc:sldMk cId="2670229225" sldId="308"/>
            <ac:spMk id="8" creationId="{8B741408-4CDA-8DD6-4D92-423EE4190E4C}"/>
          </ac:spMkLst>
        </pc:spChg>
        <pc:picChg chg="mod">
          <ac:chgData name="Prakhar Jain" userId="bee16eca-c537-4bd8-947e-e5c3c907c019" providerId="ADAL" clId="{F4A419EF-839F-4824-837B-BCBB5EA3A0FD}" dt="2024-09-19T18:49:10.297" v="16316" actId="14100"/>
          <ac:picMkLst>
            <pc:docMk/>
            <pc:sldMk cId="2670229225" sldId="308"/>
            <ac:picMk id="5" creationId="{D7D962C5-4A59-A69A-212E-474CBAF134A9}"/>
          </ac:picMkLst>
        </pc:picChg>
        <pc:picChg chg="mod modCrop">
          <ac:chgData name="Prakhar Jain" userId="bee16eca-c537-4bd8-947e-e5c3c907c019" providerId="ADAL" clId="{F4A419EF-839F-4824-837B-BCBB5EA3A0FD}" dt="2024-09-19T18:49:06.114" v="16315" actId="1076"/>
          <ac:picMkLst>
            <pc:docMk/>
            <pc:sldMk cId="2670229225" sldId="308"/>
            <ac:picMk id="7" creationId="{1EB4E47B-0AFB-BC0A-6789-5548AF587357}"/>
          </ac:picMkLst>
        </pc:picChg>
        <pc:picChg chg="mod">
          <ac:chgData name="Prakhar Jain" userId="bee16eca-c537-4bd8-947e-e5c3c907c019" providerId="ADAL" clId="{F4A419EF-839F-4824-837B-BCBB5EA3A0FD}" dt="2024-09-19T18:49:15.311" v="16317" actId="1076"/>
          <ac:picMkLst>
            <pc:docMk/>
            <pc:sldMk cId="2670229225" sldId="308"/>
            <ac:picMk id="29" creationId="{F8C72F41-5972-2CF6-0D8E-D58F4BB3DCE2}"/>
          </ac:picMkLst>
        </pc:picChg>
      </pc:sldChg>
    </pc:docChg>
  </pc:docChgLst>
  <pc:docChgLst>
    <pc:chgData name="Prakhar Jain" userId="bee16eca-c537-4bd8-947e-e5c3c907c019" providerId="ADAL" clId="{DECEE3CC-B142-4C4E-863F-7CEAD99DF597}"/>
    <pc:docChg chg="undo custSel addSld delSld modSld sldOrd">
      <pc:chgData name="Prakhar Jain" userId="bee16eca-c537-4bd8-947e-e5c3c907c019" providerId="ADAL" clId="{DECEE3CC-B142-4C4E-863F-7CEAD99DF597}" dt="2024-09-01T16:49:08.532" v="5371" actId="1036"/>
      <pc:docMkLst>
        <pc:docMk/>
      </pc:docMkLst>
      <pc:sldChg chg="addSp modSp mod">
        <pc:chgData name="Prakhar Jain" userId="bee16eca-c537-4bd8-947e-e5c3c907c019" providerId="ADAL" clId="{DECEE3CC-B142-4C4E-863F-7CEAD99DF597}" dt="2024-08-29T12:00:41.005" v="590" actId="20577"/>
        <pc:sldMkLst>
          <pc:docMk/>
          <pc:sldMk cId="3275250068" sldId="257"/>
        </pc:sldMkLst>
        <pc:spChg chg="add mod">
          <ac:chgData name="Prakhar Jain" userId="bee16eca-c537-4bd8-947e-e5c3c907c019" providerId="ADAL" clId="{DECEE3CC-B142-4C4E-863F-7CEAD99DF597}" dt="2024-08-29T12:00:41.005" v="590" actId="20577"/>
          <ac:spMkLst>
            <pc:docMk/>
            <pc:sldMk cId="3275250068" sldId="257"/>
            <ac:spMk id="2" creationId="{69802444-8158-86D1-5411-73EB20F27897}"/>
          </ac:spMkLst>
        </pc:spChg>
        <pc:spChg chg="add mod">
          <ac:chgData name="Prakhar Jain" userId="bee16eca-c537-4bd8-947e-e5c3c907c019" providerId="ADAL" clId="{DECEE3CC-B142-4C4E-863F-7CEAD99DF597}" dt="2024-08-29T11:57:58.220" v="366" actId="20577"/>
          <ac:spMkLst>
            <pc:docMk/>
            <pc:sldMk cId="3275250068" sldId="257"/>
            <ac:spMk id="3" creationId="{D6CB5FC4-8140-5A74-B93B-39FE549FA538}"/>
          </ac:spMkLst>
        </pc:spChg>
      </pc:sldChg>
      <pc:sldChg chg="addSp modSp mod">
        <pc:chgData name="Prakhar Jain" userId="bee16eca-c537-4bd8-947e-e5c3c907c019" providerId="ADAL" clId="{DECEE3CC-B142-4C4E-863F-7CEAD99DF597}" dt="2024-08-31T22:56:44.926" v="4831" actId="1076"/>
        <pc:sldMkLst>
          <pc:docMk/>
          <pc:sldMk cId="2267181122" sldId="259"/>
        </pc:sldMkLst>
        <pc:spChg chg="add mod">
          <ac:chgData name="Prakhar Jain" userId="bee16eca-c537-4bd8-947e-e5c3c907c019" providerId="ADAL" clId="{DECEE3CC-B142-4C4E-863F-7CEAD99DF597}" dt="2024-08-31T22:56:44.926" v="4831" actId="1076"/>
          <ac:spMkLst>
            <pc:docMk/>
            <pc:sldMk cId="2267181122" sldId="259"/>
            <ac:spMk id="9" creationId="{3C30A095-DDD8-4E04-9C46-BF6EDB483569}"/>
          </ac:spMkLst>
        </pc:spChg>
      </pc:sldChg>
      <pc:sldChg chg="addSp delSp modSp mod">
        <pc:chgData name="Prakhar Jain" userId="bee16eca-c537-4bd8-947e-e5c3c907c019" providerId="ADAL" clId="{DECEE3CC-B142-4C4E-863F-7CEAD99DF597}" dt="2024-08-31T22:50:31.021" v="4762" actId="1038"/>
        <pc:sldMkLst>
          <pc:docMk/>
          <pc:sldMk cId="980355272" sldId="260"/>
        </pc:sldMkLst>
        <pc:spChg chg="mod">
          <ac:chgData name="Prakhar Jain" userId="bee16eca-c537-4bd8-947e-e5c3c907c019" providerId="ADAL" clId="{DECEE3CC-B142-4C4E-863F-7CEAD99DF597}" dt="2024-08-31T22:33:36.269" v="4678" actId="14100"/>
          <ac:spMkLst>
            <pc:docMk/>
            <pc:sldMk cId="980355272" sldId="260"/>
            <ac:spMk id="10" creationId="{722DCD4A-E29B-DE49-8946-F658F37007FE}"/>
          </ac:spMkLst>
        </pc:spChg>
        <pc:spChg chg="mod">
          <ac:chgData name="Prakhar Jain" userId="bee16eca-c537-4bd8-947e-e5c3c907c019" providerId="ADAL" clId="{DECEE3CC-B142-4C4E-863F-7CEAD99DF597}" dt="2024-08-31T22:28:29.298" v="4568" actId="1076"/>
          <ac:spMkLst>
            <pc:docMk/>
            <pc:sldMk cId="980355272" sldId="260"/>
            <ac:spMk id="13" creationId="{BDF0D813-4142-6497-4623-E5B63CFB099D}"/>
          </ac:spMkLst>
        </pc:spChg>
        <pc:spChg chg="mod">
          <ac:chgData name="Prakhar Jain" userId="bee16eca-c537-4bd8-947e-e5c3c907c019" providerId="ADAL" clId="{DECEE3CC-B142-4C4E-863F-7CEAD99DF597}" dt="2024-08-31T22:28:34.357" v="4569" actId="1076"/>
          <ac:spMkLst>
            <pc:docMk/>
            <pc:sldMk cId="980355272" sldId="260"/>
            <ac:spMk id="23" creationId="{3EF94083-E1E6-B3B0-EF7D-40689C5C8F1E}"/>
          </ac:spMkLst>
        </pc:spChg>
        <pc:spChg chg="mod">
          <ac:chgData name="Prakhar Jain" userId="bee16eca-c537-4bd8-947e-e5c3c907c019" providerId="ADAL" clId="{DECEE3CC-B142-4C4E-863F-7CEAD99DF597}" dt="2024-08-29T17:45:52.552" v="3062" actId="1036"/>
          <ac:spMkLst>
            <pc:docMk/>
            <pc:sldMk cId="980355272" sldId="260"/>
            <ac:spMk id="45" creationId="{F5D606F7-E772-C9F6-A51E-BA5A4CB20ECF}"/>
          </ac:spMkLst>
        </pc:spChg>
        <pc:spChg chg="mod">
          <ac:chgData name="Prakhar Jain" userId="bee16eca-c537-4bd8-947e-e5c3c907c019" providerId="ADAL" clId="{DECEE3CC-B142-4C4E-863F-7CEAD99DF597}" dt="2024-08-31T21:58:48.911" v="4158" actId="1076"/>
          <ac:spMkLst>
            <pc:docMk/>
            <pc:sldMk cId="980355272" sldId="260"/>
            <ac:spMk id="81" creationId="{7A6CC84E-2F06-29AA-7191-144BE60D41E9}"/>
          </ac:spMkLst>
        </pc:spChg>
        <pc:spChg chg="add mod ord">
          <ac:chgData name="Prakhar Jain" userId="bee16eca-c537-4bd8-947e-e5c3c907c019" providerId="ADAL" clId="{DECEE3CC-B142-4C4E-863F-7CEAD99DF597}" dt="2024-08-31T22:05:31.842" v="4193" actId="164"/>
          <ac:spMkLst>
            <pc:docMk/>
            <pc:sldMk cId="980355272" sldId="260"/>
            <ac:spMk id="83" creationId="{3232BD8C-F192-3E01-F77A-325EF3458F91}"/>
          </ac:spMkLst>
        </pc:spChg>
        <pc:spChg chg="add del mod">
          <ac:chgData name="Prakhar Jain" userId="bee16eca-c537-4bd8-947e-e5c3c907c019" providerId="ADAL" clId="{DECEE3CC-B142-4C4E-863F-7CEAD99DF597}" dt="2024-08-31T22:23:39.080" v="4507" actId="478"/>
          <ac:spMkLst>
            <pc:docMk/>
            <pc:sldMk cId="980355272" sldId="260"/>
            <ac:spMk id="87" creationId="{68EF3662-CE6C-9220-589A-EBCA7F55D419}"/>
          </ac:spMkLst>
        </pc:spChg>
        <pc:spChg chg="add del mod">
          <ac:chgData name="Prakhar Jain" userId="bee16eca-c537-4bd8-947e-e5c3c907c019" providerId="ADAL" clId="{DECEE3CC-B142-4C4E-863F-7CEAD99DF597}" dt="2024-08-31T22:29:17.673" v="4575" actId="478"/>
          <ac:spMkLst>
            <pc:docMk/>
            <pc:sldMk cId="980355272" sldId="260"/>
            <ac:spMk id="97" creationId="{82D434C6-C31F-7373-7352-C297FEA01201}"/>
          </ac:spMkLst>
        </pc:spChg>
        <pc:spChg chg="add mod">
          <ac:chgData name="Prakhar Jain" userId="bee16eca-c537-4bd8-947e-e5c3c907c019" providerId="ADAL" clId="{DECEE3CC-B142-4C4E-863F-7CEAD99DF597}" dt="2024-08-31T22:30:36.535" v="4645" actId="164"/>
          <ac:spMkLst>
            <pc:docMk/>
            <pc:sldMk cId="980355272" sldId="260"/>
            <ac:spMk id="102" creationId="{E7478919-BA22-F666-4DFB-157754A3CBB6}"/>
          </ac:spMkLst>
        </pc:spChg>
        <pc:spChg chg="add mod">
          <ac:chgData name="Prakhar Jain" userId="bee16eca-c537-4bd8-947e-e5c3c907c019" providerId="ADAL" clId="{DECEE3CC-B142-4C4E-863F-7CEAD99DF597}" dt="2024-08-31T22:30:36.535" v="4645" actId="164"/>
          <ac:spMkLst>
            <pc:docMk/>
            <pc:sldMk cId="980355272" sldId="260"/>
            <ac:spMk id="103" creationId="{CBA39E2B-2122-7FA2-3D57-AE81075312E1}"/>
          </ac:spMkLst>
        </pc:spChg>
        <pc:spChg chg="add mod">
          <ac:chgData name="Prakhar Jain" userId="bee16eca-c537-4bd8-947e-e5c3c907c019" providerId="ADAL" clId="{DECEE3CC-B142-4C4E-863F-7CEAD99DF597}" dt="2024-08-31T22:30:36.535" v="4645" actId="164"/>
          <ac:spMkLst>
            <pc:docMk/>
            <pc:sldMk cId="980355272" sldId="260"/>
            <ac:spMk id="104" creationId="{1C8D7166-5F3E-333C-B12F-EC0A294AF806}"/>
          </ac:spMkLst>
        </pc:spChg>
        <pc:spChg chg="add mod">
          <ac:chgData name="Prakhar Jain" userId="bee16eca-c537-4bd8-947e-e5c3c907c019" providerId="ADAL" clId="{DECEE3CC-B142-4C4E-863F-7CEAD99DF597}" dt="2024-08-31T22:30:36.535" v="4645" actId="164"/>
          <ac:spMkLst>
            <pc:docMk/>
            <pc:sldMk cId="980355272" sldId="260"/>
            <ac:spMk id="105" creationId="{2463B7D0-2E35-7D77-0A8D-D81F9BDCA146}"/>
          </ac:spMkLst>
        </pc:spChg>
        <pc:spChg chg="add mod">
          <ac:chgData name="Prakhar Jain" userId="bee16eca-c537-4bd8-947e-e5c3c907c019" providerId="ADAL" clId="{DECEE3CC-B142-4C4E-863F-7CEAD99DF597}" dt="2024-08-31T22:30:36.535" v="4645" actId="164"/>
          <ac:spMkLst>
            <pc:docMk/>
            <pc:sldMk cId="980355272" sldId="260"/>
            <ac:spMk id="106" creationId="{044B0B99-9507-6E87-7D89-069BCB510C6A}"/>
          </ac:spMkLst>
        </pc:spChg>
        <pc:spChg chg="add mod">
          <ac:chgData name="Prakhar Jain" userId="bee16eca-c537-4bd8-947e-e5c3c907c019" providerId="ADAL" clId="{DECEE3CC-B142-4C4E-863F-7CEAD99DF597}" dt="2024-08-31T22:30:36.535" v="4645" actId="164"/>
          <ac:spMkLst>
            <pc:docMk/>
            <pc:sldMk cId="980355272" sldId="260"/>
            <ac:spMk id="107" creationId="{74DF0E8C-7D3C-E49A-4573-E3AC9D7C4CD6}"/>
          </ac:spMkLst>
        </pc:spChg>
        <pc:spChg chg="mod">
          <ac:chgData name="Prakhar Jain" userId="bee16eca-c537-4bd8-947e-e5c3c907c019" providerId="ADAL" clId="{DECEE3CC-B142-4C4E-863F-7CEAD99DF597}" dt="2024-08-31T22:30:38.965" v="4646"/>
          <ac:spMkLst>
            <pc:docMk/>
            <pc:sldMk cId="980355272" sldId="260"/>
            <ac:spMk id="110" creationId="{9A59AB87-DE73-3BEA-FA1E-FFB9B8BBA81F}"/>
          </ac:spMkLst>
        </pc:spChg>
        <pc:spChg chg="mod">
          <ac:chgData name="Prakhar Jain" userId="bee16eca-c537-4bd8-947e-e5c3c907c019" providerId="ADAL" clId="{DECEE3CC-B142-4C4E-863F-7CEAD99DF597}" dt="2024-08-31T22:30:38.965" v="4646"/>
          <ac:spMkLst>
            <pc:docMk/>
            <pc:sldMk cId="980355272" sldId="260"/>
            <ac:spMk id="111" creationId="{6F325D13-6062-7F9D-0431-C898A9B7FE06}"/>
          </ac:spMkLst>
        </pc:spChg>
        <pc:spChg chg="mod">
          <ac:chgData name="Prakhar Jain" userId="bee16eca-c537-4bd8-947e-e5c3c907c019" providerId="ADAL" clId="{DECEE3CC-B142-4C4E-863F-7CEAD99DF597}" dt="2024-08-31T22:30:38.965" v="4646"/>
          <ac:spMkLst>
            <pc:docMk/>
            <pc:sldMk cId="980355272" sldId="260"/>
            <ac:spMk id="112" creationId="{7AD39FDB-3C19-9526-65AF-A078FB444B2D}"/>
          </ac:spMkLst>
        </pc:spChg>
        <pc:spChg chg="mod">
          <ac:chgData name="Prakhar Jain" userId="bee16eca-c537-4bd8-947e-e5c3c907c019" providerId="ADAL" clId="{DECEE3CC-B142-4C4E-863F-7CEAD99DF597}" dt="2024-08-31T22:30:38.965" v="4646"/>
          <ac:spMkLst>
            <pc:docMk/>
            <pc:sldMk cId="980355272" sldId="260"/>
            <ac:spMk id="113" creationId="{D3DE15DF-DBA2-28A5-35F3-3D998116827D}"/>
          </ac:spMkLst>
        </pc:spChg>
        <pc:spChg chg="mod">
          <ac:chgData name="Prakhar Jain" userId="bee16eca-c537-4bd8-947e-e5c3c907c019" providerId="ADAL" clId="{DECEE3CC-B142-4C4E-863F-7CEAD99DF597}" dt="2024-08-31T22:30:38.965" v="4646"/>
          <ac:spMkLst>
            <pc:docMk/>
            <pc:sldMk cId="980355272" sldId="260"/>
            <ac:spMk id="114" creationId="{FD06648D-B557-F6CA-539F-49BD177DFE49}"/>
          </ac:spMkLst>
        </pc:spChg>
        <pc:spChg chg="mod">
          <ac:chgData name="Prakhar Jain" userId="bee16eca-c537-4bd8-947e-e5c3c907c019" providerId="ADAL" clId="{DECEE3CC-B142-4C4E-863F-7CEAD99DF597}" dt="2024-08-31T22:30:38.965" v="4646"/>
          <ac:spMkLst>
            <pc:docMk/>
            <pc:sldMk cId="980355272" sldId="260"/>
            <ac:spMk id="115" creationId="{A9CDAEAD-F994-1ACC-FBE3-5091F6838318}"/>
          </ac:spMkLst>
        </pc:spChg>
        <pc:grpChg chg="add mod">
          <ac:chgData name="Prakhar Jain" userId="bee16eca-c537-4bd8-947e-e5c3c907c019" providerId="ADAL" clId="{DECEE3CC-B142-4C4E-863F-7CEAD99DF597}" dt="2024-08-31T22:28:15.538" v="4565" actId="1036"/>
          <ac:grpSpMkLst>
            <pc:docMk/>
            <pc:sldMk cId="980355272" sldId="260"/>
            <ac:grpSpMk id="86" creationId="{224CF7D3-67EE-499B-E4CD-F74E644D4047}"/>
          </ac:grpSpMkLst>
        </pc:grpChg>
        <pc:grpChg chg="add mod">
          <ac:chgData name="Prakhar Jain" userId="bee16eca-c537-4bd8-947e-e5c3c907c019" providerId="ADAL" clId="{DECEE3CC-B142-4C4E-863F-7CEAD99DF597}" dt="2024-08-31T22:30:52.528" v="4648" actId="164"/>
          <ac:grpSpMkLst>
            <pc:docMk/>
            <pc:sldMk cId="980355272" sldId="260"/>
            <ac:grpSpMk id="108" creationId="{34B986EB-B53A-25C4-DE53-34C7351781BF}"/>
          </ac:grpSpMkLst>
        </pc:grpChg>
        <pc:grpChg chg="add mod">
          <ac:chgData name="Prakhar Jain" userId="bee16eca-c537-4bd8-947e-e5c3c907c019" providerId="ADAL" clId="{DECEE3CC-B142-4C4E-863F-7CEAD99DF597}" dt="2024-08-31T22:30:52.528" v="4648" actId="164"/>
          <ac:grpSpMkLst>
            <pc:docMk/>
            <pc:sldMk cId="980355272" sldId="260"/>
            <ac:grpSpMk id="109" creationId="{A62B0E7A-6082-73AC-899B-9D7867D36A5B}"/>
          </ac:grpSpMkLst>
        </pc:grpChg>
        <pc:grpChg chg="add mod">
          <ac:chgData name="Prakhar Jain" userId="bee16eca-c537-4bd8-947e-e5c3c907c019" providerId="ADAL" clId="{DECEE3CC-B142-4C4E-863F-7CEAD99DF597}" dt="2024-08-31T22:33:05.924" v="4676" actId="14100"/>
          <ac:grpSpMkLst>
            <pc:docMk/>
            <pc:sldMk cId="980355272" sldId="260"/>
            <ac:grpSpMk id="116" creationId="{F6D237EC-956A-39FE-AA85-518AF9865AA5}"/>
          </ac:grpSpMkLst>
        </pc:grpChg>
        <pc:graphicFrameChg chg="add mod modGraphic">
          <ac:chgData name="Prakhar Jain" userId="bee16eca-c537-4bd8-947e-e5c3c907c019" providerId="ADAL" clId="{DECEE3CC-B142-4C4E-863F-7CEAD99DF597}" dt="2024-08-31T22:32:49.862" v="4675" actId="108"/>
          <ac:graphicFrameMkLst>
            <pc:docMk/>
            <pc:sldMk cId="980355272" sldId="260"/>
            <ac:graphicFrameMk id="89" creationId="{CF415FA1-7275-EF8D-3466-44EC61B36E6A}"/>
          </ac:graphicFrameMkLst>
        </pc:graphicFrameChg>
        <pc:picChg chg="add mod">
          <ac:chgData name="Prakhar Jain" userId="bee16eca-c537-4bd8-947e-e5c3c907c019" providerId="ADAL" clId="{DECEE3CC-B142-4C4E-863F-7CEAD99DF597}" dt="2024-08-29T13:13:07.281" v="1012" actId="1076"/>
          <ac:picMkLst>
            <pc:docMk/>
            <pc:sldMk cId="980355272" sldId="260"/>
            <ac:picMk id="9" creationId="{A34816FF-54BE-B36B-8D3D-3773CC4F67D0}"/>
          </ac:picMkLst>
        </pc:picChg>
        <pc:picChg chg="add del mod modCrop">
          <ac:chgData name="Prakhar Jain" userId="bee16eca-c537-4bd8-947e-e5c3c907c019" providerId="ADAL" clId="{DECEE3CC-B142-4C4E-863F-7CEAD99DF597}" dt="2024-08-31T21:57:54.863" v="4142" actId="478"/>
          <ac:picMkLst>
            <pc:docMk/>
            <pc:sldMk cId="980355272" sldId="260"/>
            <ac:picMk id="11" creationId="{BAC46507-FB1C-3E37-814A-172A040BDBEE}"/>
          </ac:picMkLst>
        </pc:picChg>
        <pc:picChg chg="add del mod">
          <ac:chgData name="Prakhar Jain" userId="bee16eca-c537-4bd8-947e-e5c3c907c019" providerId="ADAL" clId="{DECEE3CC-B142-4C4E-863F-7CEAD99DF597}" dt="2024-08-29T13:09:46.399" v="988" actId="478"/>
          <ac:picMkLst>
            <pc:docMk/>
            <pc:sldMk cId="980355272" sldId="260"/>
            <ac:picMk id="22" creationId="{C42DB07C-D70A-7051-FB8A-1B1C10F38AB9}"/>
          </ac:picMkLst>
        </pc:picChg>
        <pc:picChg chg="add del mod modCrop">
          <ac:chgData name="Prakhar Jain" userId="bee16eca-c537-4bd8-947e-e5c3c907c019" providerId="ADAL" clId="{DECEE3CC-B142-4C4E-863F-7CEAD99DF597}" dt="2024-08-31T22:02:59.883" v="4160" actId="478"/>
          <ac:picMkLst>
            <pc:docMk/>
            <pc:sldMk cId="980355272" sldId="260"/>
            <ac:picMk id="24" creationId="{4A3CA1BA-4619-4F3C-41F2-1482AEEC820F}"/>
          </ac:picMkLst>
        </pc:picChg>
        <pc:picChg chg="del mod">
          <ac:chgData name="Prakhar Jain" userId="bee16eca-c537-4bd8-947e-e5c3c907c019" providerId="ADAL" clId="{DECEE3CC-B142-4C4E-863F-7CEAD99DF597}" dt="2024-08-31T22:28:23.327" v="4567" actId="478"/>
          <ac:picMkLst>
            <pc:docMk/>
            <pc:sldMk cId="980355272" sldId="260"/>
            <ac:picMk id="25" creationId="{F079181A-8DD5-FE47-83A4-518B5BA3BA97}"/>
          </ac:picMkLst>
        </pc:picChg>
        <pc:picChg chg="add mod modCrop">
          <ac:chgData name="Prakhar Jain" userId="bee16eca-c537-4bd8-947e-e5c3c907c019" providerId="ADAL" clId="{DECEE3CC-B142-4C4E-863F-7CEAD99DF597}" dt="2024-08-31T22:07:33.449" v="4202" actId="208"/>
          <ac:picMkLst>
            <pc:docMk/>
            <pc:sldMk cId="980355272" sldId="260"/>
            <ac:picMk id="79" creationId="{126C700A-9710-B672-85C1-471ACFC1F9FE}"/>
          </ac:picMkLst>
        </pc:picChg>
        <pc:picChg chg="add del mod">
          <ac:chgData name="Prakhar Jain" userId="bee16eca-c537-4bd8-947e-e5c3c907c019" providerId="ADAL" clId="{DECEE3CC-B142-4C4E-863F-7CEAD99DF597}" dt="2024-08-31T22:05:49.532" v="4200" actId="478"/>
          <ac:picMkLst>
            <pc:docMk/>
            <pc:sldMk cId="980355272" sldId="260"/>
            <ac:picMk id="85" creationId="{84C2FADC-3192-CAA1-3CA6-35B0FABF8C0F}"/>
          </ac:picMkLst>
        </pc:picChg>
        <pc:picChg chg="add mod ord">
          <ac:chgData name="Prakhar Jain" userId="bee16eca-c537-4bd8-947e-e5c3c907c019" providerId="ADAL" clId="{DECEE3CC-B142-4C4E-863F-7CEAD99DF597}" dt="2024-08-31T22:50:31.021" v="4762" actId="1038"/>
          <ac:picMkLst>
            <pc:docMk/>
            <pc:sldMk cId="980355272" sldId="260"/>
            <ac:picMk id="91" creationId="{5F01BD48-3133-B6C9-786D-B4262954DCE3}"/>
          </ac:picMkLst>
        </pc:picChg>
        <pc:picChg chg="add mod">
          <ac:chgData name="Prakhar Jain" userId="bee16eca-c537-4bd8-947e-e5c3c907c019" providerId="ADAL" clId="{DECEE3CC-B142-4C4E-863F-7CEAD99DF597}" dt="2024-08-31T22:50:31.021" v="4762" actId="1038"/>
          <ac:picMkLst>
            <pc:docMk/>
            <pc:sldMk cId="980355272" sldId="260"/>
            <ac:picMk id="95" creationId="{BD2B1C89-364A-5CDC-097B-3DC3F409DF94}"/>
          </ac:picMkLst>
        </pc:picChg>
        <pc:picChg chg="add mod">
          <ac:chgData name="Prakhar Jain" userId="bee16eca-c537-4bd8-947e-e5c3c907c019" providerId="ADAL" clId="{DECEE3CC-B142-4C4E-863F-7CEAD99DF597}" dt="2024-08-31T22:50:31.021" v="4762" actId="1038"/>
          <ac:picMkLst>
            <pc:docMk/>
            <pc:sldMk cId="980355272" sldId="260"/>
            <ac:picMk id="2050" creationId="{FF7A3127-26C8-5A2B-6887-42162912FD1E}"/>
          </ac:picMkLst>
        </pc:picChg>
        <pc:picChg chg="add del">
          <ac:chgData name="Prakhar Jain" userId="bee16eca-c537-4bd8-947e-e5c3c907c019" providerId="ADAL" clId="{DECEE3CC-B142-4C4E-863F-7CEAD99DF597}" dt="2024-08-31T22:19:33.543" v="4472" actId="478"/>
          <ac:picMkLst>
            <pc:docMk/>
            <pc:sldMk cId="980355272" sldId="260"/>
            <ac:picMk id="2052" creationId="{6981811E-6756-9EC6-6918-61FA7A554EB7}"/>
          </ac:picMkLst>
        </pc:picChg>
        <pc:picChg chg="add mod">
          <ac:chgData name="Prakhar Jain" userId="bee16eca-c537-4bd8-947e-e5c3c907c019" providerId="ADAL" clId="{DECEE3CC-B142-4C4E-863F-7CEAD99DF597}" dt="2024-08-31T22:50:31.021" v="4762" actId="1038"/>
          <ac:picMkLst>
            <pc:docMk/>
            <pc:sldMk cId="980355272" sldId="260"/>
            <ac:picMk id="2054" creationId="{558212C7-EAFC-F960-80F8-3B5A8E132E3E}"/>
          </ac:picMkLst>
        </pc:picChg>
        <pc:picChg chg="add del mod">
          <ac:chgData name="Prakhar Jain" userId="bee16eca-c537-4bd8-947e-e5c3c907c019" providerId="ADAL" clId="{DECEE3CC-B142-4C4E-863F-7CEAD99DF597}" dt="2024-08-31T22:21:16.452" v="4485" actId="478"/>
          <ac:picMkLst>
            <pc:docMk/>
            <pc:sldMk cId="980355272" sldId="260"/>
            <ac:picMk id="2056" creationId="{84502295-77F3-55ED-61D1-13164BB98DFC}"/>
          </ac:picMkLst>
        </pc:picChg>
        <pc:picChg chg="add del mod">
          <ac:chgData name="Prakhar Jain" userId="bee16eca-c537-4bd8-947e-e5c3c907c019" providerId="ADAL" clId="{DECEE3CC-B142-4C4E-863F-7CEAD99DF597}" dt="2024-08-31T22:24:29.820" v="4511" actId="478"/>
          <ac:picMkLst>
            <pc:docMk/>
            <pc:sldMk cId="980355272" sldId="260"/>
            <ac:picMk id="2058" creationId="{B8DC3404-6DDC-B17C-E127-B1FEF9B89F10}"/>
          </ac:picMkLst>
        </pc:picChg>
        <pc:picChg chg="add mod">
          <ac:chgData name="Prakhar Jain" userId="bee16eca-c537-4bd8-947e-e5c3c907c019" providerId="ADAL" clId="{DECEE3CC-B142-4C4E-863F-7CEAD99DF597}" dt="2024-08-31T22:50:31.021" v="4762" actId="1038"/>
          <ac:picMkLst>
            <pc:docMk/>
            <pc:sldMk cId="980355272" sldId="260"/>
            <ac:picMk id="2060" creationId="{6FC35F27-D1C9-C2E8-17BF-D04969CC0B70}"/>
          </ac:picMkLst>
        </pc:picChg>
        <pc:picChg chg="add">
          <ac:chgData name="Prakhar Jain" userId="bee16eca-c537-4bd8-947e-e5c3c907c019" providerId="ADAL" clId="{DECEE3CC-B142-4C4E-863F-7CEAD99DF597}" dt="2024-08-31T22:25:12.205" v="4518"/>
          <ac:picMkLst>
            <pc:docMk/>
            <pc:sldMk cId="980355272" sldId="260"/>
            <ac:picMk id="2062" creationId="{37D62219-78F1-3877-9AA6-9EFB42E78714}"/>
          </ac:picMkLst>
        </pc:picChg>
        <pc:picChg chg="add mod">
          <ac:chgData name="Prakhar Jain" userId="bee16eca-c537-4bd8-947e-e5c3c907c019" providerId="ADAL" clId="{DECEE3CC-B142-4C4E-863F-7CEAD99DF597}" dt="2024-08-31T22:50:31.021" v="4762" actId="1038"/>
          <ac:picMkLst>
            <pc:docMk/>
            <pc:sldMk cId="980355272" sldId="260"/>
            <ac:picMk id="2064" creationId="{75EAF66C-A519-7E51-55B7-CEB6A147BD73}"/>
          </ac:picMkLst>
        </pc:picChg>
        <pc:picChg chg="add mod">
          <ac:chgData name="Prakhar Jain" userId="bee16eca-c537-4bd8-947e-e5c3c907c019" providerId="ADAL" clId="{DECEE3CC-B142-4C4E-863F-7CEAD99DF597}" dt="2024-08-31T22:44:15.431" v="4699" actId="1036"/>
          <ac:picMkLst>
            <pc:docMk/>
            <pc:sldMk cId="980355272" sldId="260"/>
            <ac:picMk id="2066" creationId="{4C392AE7-0D52-FD66-31A1-F578B0554CA7}"/>
          </ac:picMkLst>
        </pc:picChg>
      </pc:sldChg>
      <pc:sldChg chg="modSp add mod">
        <pc:chgData name="Prakhar Jain" userId="bee16eca-c537-4bd8-947e-e5c3c907c019" providerId="ADAL" clId="{DECEE3CC-B142-4C4E-863F-7CEAD99DF597}" dt="2024-08-29T12:08:27.970" v="723" actId="20577"/>
        <pc:sldMkLst>
          <pc:docMk/>
          <pc:sldMk cId="2737432017" sldId="261"/>
        </pc:sldMkLst>
        <pc:spChg chg="mod">
          <ac:chgData name="Prakhar Jain" userId="bee16eca-c537-4bd8-947e-e5c3c907c019" providerId="ADAL" clId="{DECEE3CC-B142-4C4E-863F-7CEAD99DF597}" dt="2024-08-29T12:08:27.970" v="723" actId="20577"/>
          <ac:spMkLst>
            <pc:docMk/>
            <pc:sldMk cId="2737432017" sldId="261"/>
            <ac:spMk id="2" creationId="{69802444-8158-86D1-5411-73EB20F27897}"/>
          </ac:spMkLst>
        </pc:spChg>
        <pc:spChg chg="mod">
          <ac:chgData name="Prakhar Jain" userId="bee16eca-c537-4bd8-947e-e5c3c907c019" providerId="ADAL" clId="{DECEE3CC-B142-4C4E-863F-7CEAD99DF597}" dt="2024-08-29T11:58:50.492" v="532" actId="20577"/>
          <ac:spMkLst>
            <pc:docMk/>
            <pc:sldMk cId="2737432017" sldId="261"/>
            <ac:spMk id="3" creationId="{D6CB5FC4-8140-5A74-B93B-39FE549FA538}"/>
          </ac:spMkLst>
        </pc:spChg>
      </pc:sldChg>
      <pc:sldChg chg="addSp delSp modSp add mod">
        <pc:chgData name="Prakhar Jain" userId="bee16eca-c537-4bd8-947e-e5c3c907c019" providerId="ADAL" clId="{DECEE3CC-B142-4C4E-863F-7CEAD99DF597}" dt="2024-08-29T16:51:41.674" v="1995" actId="1076"/>
        <pc:sldMkLst>
          <pc:docMk/>
          <pc:sldMk cId="3339657149" sldId="262"/>
        </pc:sldMkLst>
        <pc:spChg chg="del">
          <ac:chgData name="Prakhar Jain" userId="bee16eca-c537-4bd8-947e-e5c3c907c019" providerId="ADAL" clId="{DECEE3CC-B142-4C4E-863F-7CEAD99DF597}" dt="2024-08-29T12:25:55.341" v="725" actId="478"/>
          <ac:spMkLst>
            <pc:docMk/>
            <pc:sldMk cId="3339657149" sldId="262"/>
            <ac:spMk id="8" creationId="{53DD4237-AE12-FAB4-E954-DFC4EF8CCB8C}"/>
          </ac:spMkLst>
        </pc:spChg>
        <pc:spChg chg="del">
          <ac:chgData name="Prakhar Jain" userId="bee16eca-c537-4bd8-947e-e5c3c907c019" providerId="ADAL" clId="{DECEE3CC-B142-4C4E-863F-7CEAD99DF597}" dt="2024-08-29T12:25:56.062" v="726" actId="478"/>
          <ac:spMkLst>
            <pc:docMk/>
            <pc:sldMk cId="3339657149" sldId="262"/>
            <ac:spMk id="10" creationId="{722DCD4A-E29B-DE49-8946-F658F37007FE}"/>
          </ac:spMkLst>
        </pc:spChg>
        <pc:spChg chg="del">
          <ac:chgData name="Prakhar Jain" userId="bee16eca-c537-4bd8-947e-e5c3c907c019" providerId="ADAL" clId="{DECEE3CC-B142-4C4E-863F-7CEAD99DF597}" dt="2024-08-29T12:25:55.341" v="725" actId="478"/>
          <ac:spMkLst>
            <pc:docMk/>
            <pc:sldMk cId="3339657149" sldId="262"/>
            <ac:spMk id="12" creationId="{8A5CFE11-BB3A-86FC-6AAC-F11CAACBF5CB}"/>
          </ac:spMkLst>
        </pc:spChg>
        <pc:spChg chg="mod">
          <ac:chgData name="Prakhar Jain" userId="bee16eca-c537-4bd8-947e-e5c3c907c019" providerId="ADAL" clId="{DECEE3CC-B142-4C4E-863F-7CEAD99DF597}" dt="2024-08-29T16:51:41.674" v="1995" actId="1076"/>
          <ac:spMkLst>
            <pc:docMk/>
            <pc:sldMk cId="3339657149" sldId="262"/>
            <ac:spMk id="15" creationId="{C1EE87E0-43E5-62A0-FAFC-32D1A35C4879}"/>
          </ac:spMkLst>
        </pc:spChg>
        <pc:spChg chg="mod">
          <ac:chgData name="Prakhar Jain" userId="bee16eca-c537-4bd8-947e-e5c3c907c019" providerId="ADAL" clId="{DECEE3CC-B142-4C4E-863F-7CEAD99DF597}" dt="2024-08-29T12:56:58.226" v="738" actId="14100"/>
          <ac:spMkLst>
            <pc:docMk/>
            <pc:sldMk cId="3339657149" sldId="262"/>
            <ac:spMk id="21" creationId="{931E5990-492A-9FF2-083A-85A1B6748AAC}"/>
          </ac:spMkLst>
        </pc:spChg>
        <pc:picChg chg="add del mod">
          <ac:chgData name="Prakhar Jain" userId="bee16eca-c537-4bd8-947e-e5c3c907c019" providerId="ADAL" clId="{DECEE3CC-B142-4C4E-863F-7CEAD99DF597}" dt="2024-08-29T12:26:34.382" v="730" actId="478"/>
          <ac:picMkLst>
            <pc:docMk/>
            <pc:sldMk cId="3339657149" sldId="262"/>
            <ac:picMk id="9" creationId="{1B945E19-DBEA-22E7-EDD9-86204F923F36}"/>
          </ac:picMkLst>
        </pc:picChg>
        <pc:picChg chg="add mod">
          <ac:chgData name="Prakhar Jain" userId="bee16eca-c537-4bd8-947e-e5c3c907c019" providerId="ADAL" clId="{DECEE3CC-B142-4C4E-863F-7CEAD99DF597}" dt="2024-08-29T12:27:01.003" v="736" actId="1038"/>
          <ac:picMkLst>
            <pc:docMk/>
            <pc:sldMk cId="3339657149" sldId="262"/>
            <ac:picMk id="13" creationId="{C4AC93CA-9658-CF70-0503-A14354D916E3}"/>
          </ac:picMkLst>
        </pc:picChg>
        <pc:picChg chg="add mod">
          <ac:chgData name="Prakhar Jain" userId="bee16eca-c537-4bd8-947e-e5c3c907c019" providerId="ADAL" clId="{DECEE3CC-B142-4C4E-863F-7CEAD99DF597}" dt="2024-08-29T16:51:33.177" v="1994" actId="1076"/>
          <ac:picMkLst>
            <pc:docMk/>
            <pc:sldMk cId="3339657149" sldId="262"/>
            <ac:picMk id="16" creationId="{B46DDA0E-9CE1-6E79-962E-417F552EF451}"/>
          </ac:picMkLst>
        </pc:picChg>
      </pc:sldChg>
      <pc:sldChg chg="modSp del mod">
        <pc:chgData name="Prakhar Jain" userId="bee16eca-c537-4bd8-947e-e5c3c907c019" providerId="ADAL" clId="{DECEE3CC-B142-4C4E-863F-7CEAD99DF597}" dt="2024-08-31T22:54:15.908" v="4777" actId="47"/>
        <pc:sldMkLst>
          <pc:docMk/>
          <pc:sldMk cId="1292346480" sldId="263"/>
        </pc:sldMkLst>
        <pc:picChg chg="mod">
          <ac:chgData name="Prakhar Jain" userId="bee16eca-c537-4bd8-947e-e5c3c907c019" providerId="ADAL" clId="{DECEE3CC-B142-4C4E-863F-7CEAD99DF597}" dt="2024-08-29T18:00:11.326" v="3176" actId="1076"/>
          <ac:picMkLst>
            <pc:docMk/>
            <pc:sldMk cId="1292346480" sldId="263"/>
            <ac:picMk id="13" creationId="{C4AC93CA-9658-CF70-0503-A14354D916E3}"/>
          </ac:picMkLst>
        </pc:picChg>
      </pc:sldChg>
      <pc:sldChg chg="addSp delSp modSp add del mod ord">
        <pc:chgData name="Prakhar Jain" userId="bee16eca-c537-4bd8-947e-e5c3c907c019" providerId="ADAL" clId="{DECEE3CC-B142-4C4E-863F-7CEAD99DF597}" dt="2024-08-31T22:54:15.908" v="4777" actId="47"/>
        <pc:sldMkLst>
          <pc:docMk/>
          <pc:sldMk cId="2182283971" sldId="264"/>
        </pc:sldMkLst>
        <pc:spChg chg="add mod">
          <ac:chgData name="Prakhar Jain" userId="bee16eca-c537-4bd8-947e-e5c3c907c019" providerId="ADAL" clId="{DECEE3CC-B142-4C4E-863F-7CEAD99DF597}" dt="2024-08-29T14:40:05.636" v="1755" actId="1076"/>
          <ac:spMkLst>
            <pc:docMk/>
            <pc:sldMk cId="2182283971" sldId="264"/>
            <ac:spMk id="7" creationId="{E91BE2C1-F4B8-ADE1-9634-A6A72CA69074}"/>
          </ac:spMkLst>
        </pc:spChg>
        <pc:spChg chg="add mod">
          <ac:chgData name="Prakhar Jain" userId="bee16eca-c537-4bd8-947e-e5c3c907c019" providerId="ADAL" clId="{DECEE3CC-B142-4C4E-863F-7CEAD99DF597}" dt="2024-08-29T13:05:05.997" v="857"/>
          <ac:spMkLst>
            <pc:docMk/>
            <pc:sldMk cId="2182283971" sldId="264"/>
            <ac:spMk id="9" creationId="{091C78DA-EF60-9163-0A24-D8DD4C32744C}"/>
          </ac:spMkLst>
        </pc:spChg>
        <pc:spChg chg="add mod">
          <ac:chgData name="Prakhar Jain" userId="bee16eca-c537-4bd8-947e-e5c3c907c019" providerId="ADAL" clId="{DECEE3CC-B142-4C4E-863F-7CEAD99DF597}" dt="2024-08-29T14:40:05.636" v="1755" actId="1076"/>
          <ac:spMkLst>
            <pc:docMk/>
            <pc:sldMk cId="2182283971" sldId="264"/>
            <ac:spMk id="10" creationId="{0B9C8EC5-BB27-2C6A-9DA0-6401CBA0BFD7}"/>
          </ac:spMkLst>
        </pc:spChg>
        <pc:spChg chg="del">
          <ac:chgData name="Prakhar Jain" userId="bee16eca-c537-4bd8-947e-e5c3c907c019" providerId="ADAL" clId="{DECEE3CC-B142-4C4E-863F-7CEAD99DF597}" dt="2024-08-29T13:00:12.584" v="742" actId="478"/>
          <ac:spMkLst>
            <pc:docMk/>
            <pc:sldMk cId="2182283971" sldId="264"/>
            <ac:spMk id="11" creationId="{40B989B2-1BEA-DC48-9663-653315B0A5EE}"/>
          </ac:spMkLst>
        </pc:spChg>
        <pc:spChg chg="add mod">
          <ac:chgData name="Prakhar Jain" userId="bee16eca-c537-4bd8-947e-e5c3c907c019" providerId="ADAL" clId="{DECEE3CC-B142-4C4E-863F-7CEAD99DF597}" dt="2024-08-29T14:40:05.636" v="1755" actId="1076"/>
          <ac:spMkLst>
            <pc:docMk/>
            <pc:sldMk cId="2182283971" sldId="264"/>
            <ac:spMk id="13" creationId="{0C39DB48-4412-B8B6-4E0C-A1BE5B7260A6}"/>
          </ac:spMkLst>
        </pc:spChg>
        <pc:spChg chg="add mod">
          <ac:chgData name="Prakhar Jain" userId="bee16eca-c537-4bd8-947e-e5c3c907c019" providerId="ADAL" clId="{DECEE3CC-B142-4C4E-863F-7CEAD99DF597}" dt="2024-08-29T14:40:05.636" v="1755" actId="1076"/>
          <ac:spMkLst>
            <pc:docMk/>
            <pc:sldMk cId="2182283971" sldId="264"/>
            <ac:spMk id="14" creationId="{5E2E45A5-006E-8411-BD63-AE9C9375A04C}"/>
          </ac:spMkLst>
        </pc:spChg>
        <pc:spChg chg="del">
          <ac:chgData name="Prakhar Jain" userId="bee16eca-c537-4bd8-947e-e5c3c907c019" providerId="ADAL" clId="{DECEE3CC-B142-4C4E-863F-7CEAD99DF597}" dt="2024-08-29T13:00:10.638" v="741" actId="478"/>
          <ac:spMkLst>
            <pc:docMk/>
            <pc:sldMk cId="2182283971" sldId="264"/>
            <ac:spMk id="15" creationId="{C1EE87E0-43E5-62A0-FAFC-32D1A35C4879}"/>
          </ac:spMkLst>
        </pc:spChg>
        <pc:spChg chg="del">
          <ac:chgData name="Prakhar Jain" userId="bee16eca-c537-4bd8-947e-e5c3c907c019" providerId="ADAL" clId="{DECEE3CC-B142-4C4E-863F-7CEAD99DF597}" dt="2024-08-29T13:00:13.727" v="743" actId="478"/>
          <ac:spMkLst>
            <pc:docMk/>
            <pc:sldMk cId="2182283971" sldId="264"/>
            <ac:spMk id="19" creationId="{91E9CE52-31E5-B4AD-4D11-6435907193E5}"/>
          </ac:spMkLst>
        </pc:spChg>
        <pc:spChg chg="del">
          <ac:chgData name="Prakhar Jain" userId="bee16eca-c537-4bd8-947e-e5c3c907c019" providerId="ADAL" clId="{DECEE3CC-B142-4C4E-863F-7CEAD99DF597}" dt="2024-08-29T13:00:10.638" v="741" actId="478"/>
          <ac:spMkLst>
            <pc:docMk/>
            <pc:sldMk cId="2182283971" sldId="264"/>
            <ac:spMk id="21" creationId="{931E5990-492A-9FF2-083A-85A1B6748AAC}"/>
          </ac:spMkLst>
        </pc:spChg>
        <pc:spChg chg="del">
          <ac:chgData name="Prakhar Jain" userId="bee16eca-c537-4bd8-947e-e5c3c907c019" providerId="ADAL" clId="{DECEE3CC-B142-4C4E-863F-7CEAD99DF597}" dt="2024-08-29T13:00:10.638" v="741" actId="478"/>
          <ac:spMkLst>
            <pc:docMk/>
            <pc:sldMk cId="2182283971" sldId="264"/>
            <ac:spMk id="22" creationId="{4BF70DB5-102D-13D4-F366-ADB887D7A733}"/>
          </ac:spMkLst>
        </pc:spChg>
        <pc:spChg chg="add mod">
          <ac:chgData name="Prakhar Jain" userId="bee16eca-c537-4bd8-947e-e5c3c907c019" providerId="ADAL" clId="{DECEE3CC-B142-4C4E-863F-7CEAD99DF597}" dt="2024-08-29T14:40:05.636" v="1755" actId="1076"/>
          <ac:spMkLst>
            <pc:docMk/>
            <pc:sldMk cId="2182283971" sldId="264"/>
            <ac:spMk id="23" creationId="{0476980A-C6F1-47CD-A80F-7CAE9FA3BA9B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24" creationId="{666541A7-E236-F348-DA09-8ABC8A772AE3}"/>
          </ac:spMkLst>
        </pc:spChg>
        <pc:spChg chg="add mod or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25" creationId="{233F415C-C424-6E30-62AA-7F5C6F565C40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31" creationId="{52ADE050-6194-D751-1DE4-CA0BF2851886}"/>
          </ac:spMkLst>
        </pc:spChg>
        <pc:spChg chg="add mod or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34" creationId="{1A2490E6-D987-0E78-424B-BE52F790BBC1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37" creationId="{C3BBD37B-D2DC-C237-DB2C-02FC5783758A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40" creationId="{B21E15D5-C39E-E1F9-37DB-D061DA5175FA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43" creationId="{B501E60C-89E9-D883-DB34-0502BE99004F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44" creationId="{D4FD78E0-9448-80F4-4BB8-6F47B0DC5EE5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47" creationId="{BA7B9A65-C499-6A5C-5AB6-E5FD112F0DB1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071" creationId="{86FCF53F-5F3A-648D-3871-93F21889601C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073" creationId="{82A42DA9-40D6-A0BB-A50A-477F0F7E1689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078" creationId="{C5D13B56-D7CC-A75A-988C-7C5554EE1125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079" creationId="{E43A06E9-B775-EBDC-106C-AA4304DC8D94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080" creationId="{64C2580E-15A3-D4E4-2550-38CD20A10083}"/>
          </ac:spMkLst>
        </pc:spChg>
        <pc:spChg chg="add mod or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096" creationId="{4416C8E6-8AC0-F658-224A-28539AC82ED2}"/>
          </ac:spMkLst>
        </pc:spChg>
        <pc:spChg chg="add mod or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097" creationId="{D35F7C5F-0539-DC89-C777-4F444EB1EF3A}"/>
          </ac:spMkLst>
        </pc:spChg>
        <pc:spChg chg="add mod or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102" creationId="{D4C14FD0-7EBB-68DD-036E-E8FEAD39559E}"/>
          </ac:spMkLst>
        </pc:spChg>
        <pc:spChg chg="add mod or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103" creationId="{DBF24F59-8622-8746-A628-578CA40C5A62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115" creationId="{9FCC22BC-51C5-430A-C366-A51CCACF542B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116" creationId="{0FCF2DCE-6E0D-BCCB-5815-B883441618E3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117" creationId="{FDD3E8E9-57E6-60B9-3CCC-C122EE90C06D}"/>
          </ac:spMkLst>
        </pc:spChg>
        <pc:spChg chg="add mod">
          <ac:chgData name="Prakhar Jain" userId="bee16eca-c537-4bd8-947e-e5c3c907c019" providerId="ADAL" clId="{DECEE3CC-B142-4C4E-863F-7CEAD99DF597}" dt="2024-08-29T17:48:19.656" v="3070" actId="164"/>
          <ac:spMkLst>
            <pc:docMk/>
            <pc:sldMk cId="2182283971" sldId="264"/>
            <ac:spMk id="1118" creationId="{987DE5F7-8156-6050-D032-88D737FB7096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31" creationId="{7BF97B10-EEC7-367A-2042-3E9C53519B42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32" creationId="{F19EC4FA-DC22-0BAD-B7E9-2129B3F287D0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33" creationId="{BFF7557C-1342-3CC7-D109-F2CD2C792EB7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34" creationId="{3948E184-E681-DB48-42A5-231AAB20C843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54" creationId="{C520B38F-0BFD-D5D7-18F1-590C65C7EA0C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57" creationId="{F5302A31-40E3-1BBE-A986-29970F618C25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60" creationId="{6FD74766-1280-7D6F-6DD2-7DEA8E902F4E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62" creationId="{01A14F75-74EF-E82F-977F-B6D1F60633CC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64" creationId="{14898FE9-6B10-B3A2-A5A6-15DFA7E8CF74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65" creationId="{CD3D5D6D-7FF1-F731-4A97-8F3D998644A8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67" creationId="{36DA477E-1054-6D4D-7590-716022327558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68" creationId="{1E9407AC-08DE-F0F9-3258-AD54AAE91BD2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69" creationId="{4FCA2965-CF5F-B2C6-3CCE-2015342B6FA3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70" creationId="{931610E7-3C12-7E94-D976-ABB5CF340AC4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71" creationId="{B4C13F32-55DC-0421-D6AE-AFAB9D16F28B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72" creationId="{09B08F5B-CEAB-162B-57C7-523D258B915A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73" creationId="{60FCEC1D-7382-3595-F46B-4B40DFBE5A77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74" creationId="{D492DE0E-C267-EDB9-BE68-D6E50EAAC57E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76" creationId="{15FC544F-69C4-1D54-3828-54554BFD9369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77" creationId="{A09E3005-7B20-E34E-447B-C1CE7C20C17D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78" creationId="{ED6148C7-F9C6-48CE-13B5-B7142E080F97}"/>
          </ac:spMkLst>
        </pc:spChg>
        <pc:spChg chg="mod">
          <ac:chgData name="Prakhar Jain" userId="bee16eca-c537-4bd8-947e-e5c3c907c019" providerId="ADAL" clId="{DECEE3CC-B142-4C4E-863F-7CEAD99DF597}" dt="2024-08-29T17:48:31.871" v="3073" actId="14100"/>
          <ac:spMkLst>
            <pc:docMk/>
            <pc:sldMk cId="2182283971" sldId="264"/>
            <ac:spMk id="1179" creationId="{92D4503E-7417-8091-1378-FBE969ED95FC}"/>
          </ac:spMkLst>
        </pc:spChg>
        <pc:grpChg chg="add mod">
          <ac:chgData name="Prakhar Jain" userId="bee16eca-c537-4bd8-947e-e5c3c907c019" providerId="ADAL" clId="{DECEE3CC-B142-4C4E-863F-7CEAD99DF597}" dt="2024-08-29T17:48:19.656" v="3070" actId="164"/>
          <ac:grpSpMkLst>
            <pc:docMk/>
            <pc:sldMk cId="2182283971" sldId="264"/>
            <ac:grpSpMk id="1129" creationId="{CE0C95BB-3D3F-4A1E-430A-08E69C724960}"/>
          </ac:grpSpMkLst>
        </pc:grpChg>
        <pc:grpChg chg="add del mod">
          <ac:chgData name="Prakhar Jain" userId="bee16eca-c537-4bd8-947e-e5c3c907c019" providerId="ADAL" clId="{DECEE3CC-B142-4C4E-863F-7CEAD99DF597}" dt="2024-08-29T17:48:32.695" v="3074" actId="478"/>
          <ac:grpSpMkLst>
            <pc:docMk/>
            <pc:sldMk cId="2182283971" sldId="264"/>
            <ac:grpSpMk id="1130" creationId="{26DD6683-3CFC-F545-2937-D8A71BF27539}"/>
          </ac:grpSpMkLst>
        </pc:grpChg>
        <pc:picChg chg="add mod">
          <ac:chgData name="Prakhar Jain" userId="bee16eca-c537-4bd8-947e-e5c3c907c019" providerId="ADAL" clId="{DECEE3CC-B142-4C4E-863F-7CEAD99DF597}" dt="2024-08-29T13:05:05.997" v="857"/>
          <ac:picMkLst>
            <pc:docMk/>
            <pc:sldMk cId="2182283971" sldId="264"/>
            <ac:picMk id="8" creationId="{612C4329-9728-2888-C219-3BDA9D5191FF}"/>
          </ac:picMkLst>
        </pc:picChg>
        <pc:picChg chg="del mod">
          <ac:chgData name="Prakhar Jain" userId="bee16eca-c537-4bd8-947e-e5c3c907c019" providerId="ADAL" clId="{DECEE3CC-B142-4C4E-863F-7CEAD99DF597}" dt="2024-08-29T14:02:48.101" v="1166" actId="21"/>
          <ac:picMkLst>
            <pc:docMk/>
            <pc:sldMk cId="2182283971" sldId="264"/>
            <ac:picMk id="8" creationId="{8F057434-20E9-3FED-7F45-7CCCDCBBFE6E}"/>
          </ac:picMkLst>
        </pc:picChg>
        <pc:picChg chg="add del mod">
          <ac:chgData name="Prakhar Jain" userId="bee16eca-c537-4bd8-947e-e5c3c907c019" providerId="ADAL" clId="{DECEE3CC-B142-4C4E-863F-7CEAD99DF597}" dt="2024-08-29T13:35:22.282" v="1064" actId="478"/>
          <ac:picMkLst>
            <pc:docMk/>
            <pc:sldMk cId="2182283971" sldId="264"/>
            <ac:picMk id="17" creationId="{EE89D260-9F23-C119-7B0C-9C117A32B342}"/>
          </ac:picMkLst>
        </pc:picChg>
        <pc:picChg chg="add mod">
          <ac:chgData name="Prakhar Jain" userId="bee16eca-c537-4bd8-947e-e5c3c907c019" providerId="ADAL" clId="{DECEE3CC-B142-4C4E-863F-7CEAD99DF597}" dt="2024-08-29T14:40:05.636" v="1755" actId="1076"/>
          <ac:picMkLst>
            <pc:docMk/>
            <pc:sldMk cId="2182283971" sldId="264"/>
            <ac:picMk id="20" creationId="{33717FB4-B52A-ABD8-A075-C517AE0199B5}"/>
          </ac:picMkLst>
        </pc:picChg>
        <pc:picChg chg="add del mod modCrop">
          <ac:chgData name="Prakhar Jain" userId="bee16eca-c537-4bd8-947e-e5c3c907c019" providerId="ADAL" clId="{DECEE3CC-B142-4C4E-863F-7CEAD99DF597}" dt="2024-08-29T14:03:44.791" v="1230" actId="478"/>
          <ac:picMkLst>
            <pc:docMk/>
            <pc:sldMk cId="2182283971" sldId="264"/>
            <ac:picMk id="27" creationId="{8DB54C4C-80AA-8AF0-5A80-1EB0DDCB3E1C}"/>
          </ac:picMkLst>
        </pc:picChg>
        <pc:picChg chg="add mod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28" creationId="{4D8E0A77-107C-3228-4D29-0DBC2BD8C771}"/>
          </ac:picMkLst>
        </pc:picChg>
        <pc:picChg chg="add mod modCrop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30" creationId="{DE00953A-C224-7F8B-F9BB-365D4730AAD0}"/>
          </ac:picMkLst>
        </pc:picChg>
        <pc:picChg chg="add mod modCrop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33" creationId="{A7115453-99F6-806C-AFBC-822C7BF12ADC}"/>
          </ac:picMkLst>
        </pc:picChg>
        <pc:picChg chg="add mod modCrop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36" creationId="{34CED7CC-9239-F4DC-52EF-B4CE83B63677}"/>
          </ac:picMkLst>
        </pc:picChg>
        <pc:picChg chg="add mod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39" creationId="{5C75ED95-5287-1C2F-3CE9-6C737E44C02B}"/>
          </ac:picMkLst>
        </pc:picChg>
        <pc:picChg chg="add mod modCrop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42" creationId="{527BEF70-7C94-32D9-A594-01F894C477E1}"/>
          </ac:picMkLst>
        </pc:picChg>
        <pc:picChg chg="add mod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46" creationId="{4334BCE8-E214-5AB8-0820-0CE815BDFF24}"/>
          </ac:picMkLst>
        </pc:picChg>
        <pc:picChg chg="add del mod">
          <ac:chgData name="Prakhar Jain" userId="bee16eca-c537-4bd8-947e-e5c3c907c019" providerId="ADAL" clId="{DECEE3CC-B142-4C4E-863F-7CEAD99DF597}" dt="2024-08-29T13:03:55.736" v="753" actId="478"/>
          <ac:picMkLst>
            <pc:docMk/>
            <pc:sldMk cId="2182283971" sldId="264"/>
            <ac:picMk id="1026" creationId="{0A1A3382-EDFB-1827-38AA-5C41567C9137}"/>
          </ac:picMkLst>
        </pc:picChg>
        <pc:picChg chg="add mod">
          <ac:chgData name="Prakhar Jain" userId="bee16eca-c537-4bd8-947e-e5c3c907c019" providerId="ADAL" clId="{DECEE3CC-B142-4C4E-863F-7CEAD99DF597}" dt="2024-08-29T14:40:05.636" v="1755" actId="1076"/>
          <ac:picMkLst>
            <pc:docMk/>
            <pc:sldMk cId="2182283971" sldId="264"/>
            <ac:picMk id="1028" creationId="{B07567A3-161D-BF23-CDC2-CD7106885FDB}"/>
          </ac:picMkLst>
        </pc:picChg>
        <pc:picChg chg="add mod">
          <ac:chgData name="Prakhar Jain" userId="bee16eca-c537-4bd8-947e-e5c3c907c019" providerId="ADAL" clId="{DECEE3CC-B142-4C4E-863F-7CEAD99DF597}" dt="2024-08-29T14:40:05.636" v="1755" actId="1076"/>
          <ac:picMkLst>
            <pc:docMk/>
            <pc:sldMk cId="2182283971" sldId="264"/>
            <ac:picMk id="1030" creationId="{224FC0C1-8791-C14B-6883-2BE96E7E3494}"/>
          </ac:picMkLst>
        </pc:picChg>
        <pc:picChg chg="add mod">
          <ac:chgData name="Prakhar Jain" userId="bee16eca-c537-4bd8-947e-e5c3c907c019" providerId="ADAL" clId="{DECEE3CC-B142-4C4E-863F-7CEAD99DF597}" dt="2024-08-29T14:40:05.636" v="1755" actId="1076"/>
          <ac:picMkLst>
            <pc:docMk/>
            <pc:sldMk cId="2182283971" sldId="264"/>
            <ac:picMk id="1032" creationId="{8177E070-4236-0A26-D7A8-7FF11C94FFEB}"/>
          </ac:picMkLst>
        </pc:picChg>
        <pc:picChg chg="add del">
          <ac:chgData name="Prakhar Jain" userId="bee16eca-c537-4bd8-947e-e5c3c907c019" providerId="ADAL" clId="{DECEE3CC-B142-4C4E-863F-7CEAD99DF597}" dt="2024-08-29T13:15:21.518" v="1017" actId="478"/>
          <ac:picMkLst>
            <pc:docMk/>
            <pc:sldMk cId="2182283971" sldId="264"/>
            <ac:picMk id="1034" creationId="{B4A19EA4-EE22-F55C-094E-6FA06B672FB1}"/>
          </ac:picMkLst>
        </pc:picChg>
        <pc:picChg chg="add mod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1036" creationId="{D5FE9E7A-029A-C9B4-808A-02552DC9DC0B}"/>
          </ac:picMkLst>
        </pc:picChg>
        <pc:picChg chg="add del mod">
          <ac:chgData name="Prakhar Jain" userId="bee16eca-c537-4bd8-947e-e5c3c907c019" providerId="ADAL" clId="{DECEE3CC-B142-4C4E-863F-7CEAD99DF597}" dt="2024-08-29T13:35:11.308" v="1061" actId="478"/>
          <ac:picMkLst>
            <pc:docMk/>
            <pc:sldMk cId="2182283971" sldId="264"/>
            <ac:picMk id="1038" creationId="{6421E6EE-83E1-7BD9-A38C-7BDE7F628CFE}"/>
          </ac:picMkLst>
        </pc:picChg>
        <pc:picChg chg="add mod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1040" creationId="{92121F99-7E24-AB7B-C0E0-71F9F46B5A29}"/>
          </ac:picMkLst>
        </pc:picChg>
        <pc:picChg chg="add del mod">
          <ac:chgData name="Prakhar Jain" userId="bee16eca-c537-4bd8-947e-e5c3c907c019" providerId="ADAL" clId="{DECEE3CC-B142-4C4E-863F-7CEAD99DF597}" dt="2024-08-29T16:45:44.467" v="1947" actId="21"/>
          <ac:picMkLst>
            <pc:docMk/>
            <pc:sldMk cId="2182283971" sldId="264"/>
            <ac:picMk id="1095" creationId="{8F057434-20E9-3FED-7F45-7CCCDCBBFE6E}"/>
          </ac:picMkLst>
        </pc:picChg>
        <pc:picChg chg="add del mod">
          <ac:chgData name="Prakhar Jain" userId="bee16eca-c537-4bd8-947e-e5c3c907c019" providerId="ADAL" clId="{DECEE3CC-B142-4C4E-863F-7CEAD99DF597}" dt="2024-08-29T16:44:37.017" v="1933" actId="478"/>
          <ac:picMkLst>
            <pc:docMk/>
            <pc:sldMk cId="2182283971" sldId="264"/>
            <ac:picMk id="1120" creationId="{B6696827-2651-051B-2C31-F595F5881537}"/>
          </ac:picMkLst>
        </pc:picChg>
        <pc:picChg chg="add del mod">
          <ac:chgData name="Prakhar Jain" userId="bee16eca-c537-4bd8-947e-e5c3c907c019" providerId="ADAL" clId="{DECEE3CC-B142-4C4E-863F-7CEAD99DF597}" dt="2024-08-29T16:44:35.681" v="1932" actId="478"/>
          <ac:picMkLst>
            <pc:docMk/>
            <pc:sldMk cId="2182283971" sldId="264"/>
            <ac:picMk id="1122" creationId="{A19FBD63-515F-8722-2890-E5081131ACB4}"/>
          </ac:picMkLst>
        </pc:picChg>
        <pc:picChg chg="add mod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1123" creationId="{1D76BC82-FD4B-8D5E-05CF-50EEB3263D0F}"/>
          </ac:picMkLst>
        </pc:picChg>
        <pc:picChg chg="add mod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1124" creationId="{A6D93695-6F0E-0849-253B-ED9CC3C65DAA}"/>
          </ac:picMkLst>
        </pc:picChg>
        <pc:picChg chg="add mod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1125" creationId="{DB6A0CF2-6438-44CD-34B7-7DE9333562F8}"/>
          </ac:picMkLst>
        </pc:picChg>
        <pc:picChg chg="add mod">
          <ac:chgData name="Prakhar Jain" userId="bee16eca-c537-4bd8-947e-e5c3c907c019" providerId="ADAL" clId="{DECEE3CC-B142-4C4E-863F-7CEAD99DF597}" dt="2024-08-29T17:48:19.656" v="3070" actId="164"/>
          <ac:picMkLst>
            <pc:docMk/>
            <pc:sldMk cId="2182283971" sldId="264"/>
            <ac:picMk id="1126" creationId="{6CC9A3FE-0E0C-9E28-B6CD-09A617FCE7CA}"/>
          </ac:picMkLst>
        </pc:picChg>
        <pc:picChg chg="add del mod">
          <ac:chgData name="Prakhar Jain" userId="bee16eca-c537-4bd8-947e-e5c3c907c019" providerId="ADAL" clId="{DECEE3CC-B142-4C4E-863F-7CEAD99DF597}" dt="2024-08-29T16:52:52.235" v="2000" actId="478"/>
          <ac:picMkLst>
            <pc:docMk/>
            <pc:sldMk cId="2182283971" sldId="264"/>
            <ac:picMk id="1128" creationId="{781E8D8D-CE31-6A97-2C20-66AF1967F6BE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52" creationId="{4B7D79F1-D73C-0373-2749-5A6AA881571C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53" creationId="{B52A11BC-1204-8F21-7499-1EED486B6D6F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55" creationId="{AAB14D9C-EF3D-A4B2-3D83-CB0255EF42EA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56" creationId="{580CBB94-27DB-1EA2-D44E-6DE6098C2B28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58" creationId="{40C71271-48EA-99CC-F10B-6CB048B553E5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59" creationId="{E1C7EBA0-D207-47A6-9282-49783E576F69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61" creationId="{24A11C5E-7B99-06C6-2274-BFFDAC8FAB43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63" creationId="{42E69EF9-5804-147B-0965-F41C2BAB7255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66" creationId="{41917BA4-1725-ED45-7478-589BAC328EC3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80" creationId="{32822653-C7C5-E3EC-FCD4-F62BC9327AED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81" creationId="{C089F438-05CD-0E25-851F-DCF6040C7F4E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82" creationId="{2405BA53-5790-B05E-1BFC-88DDA2706B13}"/>
          </ac:picMkLst>
        </pc:picChg>
        <pc:picChg chg="mod">
          <ac:chgData name="Prakhar Jain" userId="bee16eca-c537-4bd8-947e-e5c3c907c019" providerId="ADAL" clId="{DECEE3CC-B142-4C4E-863F-7CEAD99DF597}" dt="2024-08-29T17:48:31.871" v="3073" actId="14100"/>
          <ac:picMkLst>
            <pc:docMk/>
            <pc:sldMk cId="2182283971" sldId="264"/>
            <ac:picMk id="1183" creationId="{C32A6868-A9BD-3BCE-EA75-0D8D3FF95B1C}"/>
          </ac:picMkLst>
        </pc:picChg>
        <pc:cxnChg chg="del">
          <ac:chgData name="Prakhar Jain" userId="bee16eca-c537-4bd8-947e-e5c3c907c019" providerId="ADAL" clId="{DECEE3CC-B142-4C4E-863F-7CEAD99DF597}" dt="2024-08-29T13:00:10.638" v="741" actId="478"/>
          <ac:cxnSpMkLst>
            <pc:docMk/>
            <pc:sldMk cId="2182283971" sldId="264"/>
            <ac:cxnSpMk id="6" creationId="{47A7FF0C-48EB-653C-9799-B97992CA846A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49" creationId="{E15790D8-3853-9166-B193-26E1C5DAA5E0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50" creationId="{179C51E2-7448-6F7F-ED53-921921D25FDE}"/>
          </ac:cxnSpMkLst>
        </pc:cxnChg>
        <pc:cxnChg chg="add del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53" creationId="{CC39C45D-3D5D-F989-F461-F18B74D0F1D4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56" creationId="{A1EADCAD-DF72-1907-4DA9-31417832FAEB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60" creationId="{E9DD94F5-75A0-352B-B0E8-E7BD06D7AA0F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63" creationId="{D230DEEF-6223-6489-2B44-D93840907092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027" creationId="{138078C8-4032-B8CB-787B-FEC76C5F23FB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033" creationId="{0CB41CA2-8C59-5D8A-85B0-0C7491C50C8D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041" creationId="{1B809A4D-8E85-FF4A-6334-F7D57F5D5E0A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044" creationId="{60592F13-7FB4-05D0-E251-0B4C5ABD5C70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047" creationId="{F8AB3F70-4376-9842-CF01-6C2557CE68A9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050" creationId="{A235060D-7B50-F8C4-DE2E-3D1985381277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053" creationId="{800A5785-CD52-B551-0EF1-768367603121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058" creationId="{8A2CF690-7F45-B931-E4D6-2EBF852CBE88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062" creationId="{81DA525E-A326-28DF-9F7E-7200B4CCA65E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065" creationId="{268EC64F-6B45-C29D-9246-0FB2E0C1EADF}"/>
          </ac:cxnSpMkLst>
        </pc:cxnChg>
        <pc:cxnChg chg="add mod or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068" creationId="{9487B9FD-1751-A85F-3741-C43D2B3CCF6F}"/>
          </ac:cxnSpMkLst>
        </pc:cxnChg>
        <pc:cxnChg chg="add del mod">
          <ac:chgData name="Prakhar Jain" userId="bee16eca-c537-4bd8-947e-e5c3c907c019" providerId="ADAL" clId="{DECEE3CC-B142-4C4E-863F-7CEAD99DF597}" dt="2024-08-29T14:29:24.340" v="1696" actId="478"/>
          <ac:cxnSpMkLst>
            <pc:docMk/>
            <pc:sldMk cId="2182283971" sldId="264"/>
            <ac:cxnSpMk id="1072" creationId="{A8AFE731-5C64-3660-40CA-1314E23B1CA8}"/>
          </ac:cxnSpMkLst>
        </pc:cxnChg>
        <pc:cxnChg chg="add mod">
          <ac:chgData name="Prakhar Jain" userId="bee16eca-c537-4bd8-947e-e5c3c907c019" providerId="ADAL" clId="{DECEE3CC-B142-4C4E-863F-7CEAD99DF597}" dt="2024-08-29T17:48:19.656" v="3070" actId="164"/>
          <ac:cxnSpMkLst>
            <pc:docMk/>
            <pc:sldMk cId="2182283971" sldId="264"/>
            <ac:cxnSpMk id="1112" creationId="{3320C15C-FF39-CA42-8546-1CCBCF39B6F7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35" creationId="{18553188-4389-6A35-41C2-7D41A24A05CF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36" creationId="{8DE22B25-7E87-93C9-068A-0A3289F00AC2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37" creationId="{935E9A21-6B04-24D1-FB2E-677AAAD95B9D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38" creationId="{340A1DF1-1CF4-AA56-79C2-8AC3E13F4261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39" creationId="{95196E9F-EC42-315C-6640-C98877BA6338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40" creationId="{9339FA99-7584-CB4F-2015-900FDC2BC0CB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41" creationId="{781982EE-CB8B-C919-970D-16E900F162DA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42" creationId="{ABEB9C30-0C78-BB2E-FD6E-721F05449C22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43" creationId="{7A78943D-76A5-D1AB-A9FA-16E387BE786D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44" creationId="{5EF22B16-B9D6-C187-9E24-A85539B1DF48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45" creationId="{87E5EC97-A69A-F018-90A3-B3FD947A6C31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46" creationId="{A190BDFC-5D9A-2642-A621-9F0B523E266D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47" creationId="{27FD4E1E-2C31-E0A5-74E7-AD391C3B1897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48" creationId="{469FA9A6-E81B-AFA7-AF54-15C94A8A3518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49" creationId="{E8633938-B073-F4BE-3F07-DDC9760818C2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50" creationId="{9EA3A9A5-88BF-766C-8E67-66FA1C50AA7E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51" creationId="{F7D622CA-42AF-04C3-D8CB-1CD7AFA2196E}"/>
          </ac:cxnSpMkLst>
        </pc:cxnChg>
        <pc:cxnChg chg="mod">
          <ac:chgData name="Prakhar Jain" userId="bee16eca-c537-4bd8-947e-e5c3c907c019" providerId="ADAL" clId="{DECEE3CC-B142-4C4E-863F-7CEAD99DF597}" dt="2024-08-29T17:48:31.871" v="3073" actId="14100"/>
          <ac:cxnSpMkLst>
            <pc:docMk/>
            <pc:sldMk cId="2182283971" sldId="264"/>
            <ac:cxnSpMk id="1175" creationId="{1FA2A7BC-6380-2BA9-4080-307FE6B391BF}"/>
          </ac:cxnSpMkLst>
        </pc:cxnChg>
      </pc:sldChg>
      <pc:sldChg chg="addSp delSp modSp new del mod">
        <pc:chgData name="Prakhar Jain" userId="bee16eca-c537-4bd8-947e-e5c3c907c019" providerId="ADAL" clId="{DECEE3CC-B142-4C4E-863F-7CEAD99DF597}" dt="2024-08-31T22:54:15.908" v="4777" actId="47"/>
        <pc:sldMkLst>
          <pc:docMk/>
          <pc:sldMk cId="243900848" sldId="265"/>
        </pc:sldMkLst>
        <pc:graphicFrameChg chg="add del modGraphic">
          <ac:chgData name="Prakhar Jain" userId="bee16eca-c537-4bd8-947e-e5c3c907c019" providerId="ADAL" clId="{DECEE3CC-B142-4C4E-863F-7CEAD99DF597}" dt="2024-08-29T14:03:12.792" v="1225" actId="27309"/>
          <ac:graphicFrameMkLst>
            <pc:docMk/>
            <pc:sldMk cId="243900848" sldId="265"/>
            <ac:graphicFrameMk id="7" creationId="{C04D8E98-06AA-5CD2-5635-BD8AF57ADF5D}"/>
          </ac:graphicFrameMkLst>
        </pc:graphicFrameChg>
        <pc:picChg chg="add del mod">
          <ac:chgData name="Prakhar Jain" userId="bee16eca-c537-4bd8-947e-e5c3c907c019" providerId="ADAL" clId="{DECEE3CC-B142-4C4E-863F-7CEAD99DF597}" dt="2024-08-29T14:03:02.887" v="1223" actId="21"/>
          <ac:picMkLst>
            <pc:docMk/>
            <pc:sldMk cId="243900848" sldId="265"/>
            <ac:picMk id="5" creationId="{4D8E0A77-107C-3228-4D29-0DBC2BD8C771}"/>
          </ac:picMkLst>
        </pc:picChg>
        <pc:picChg chg="add del mod">
          <ac:chgData name="Prakhar Jain" userId="bee16eca-c537-4bd8-947e-e5c3c907c019" providerId="ADAL" clId="{DECEE3CC-B142-4C4E-863F-7CEAD99DF597}" dt="2024-08-29T16:35:48.432" v="1789" actId="21"/>
          <ac:picMkLst>
            <pc:docMk/>
            <pc:sldMk cId="243900848" sldId="265"/>
            <ac:picMk id="8" creationId="{8F057434-20E9-3FED-7F45-7CCCDCBBFE6E}"/>
          </ac:picMkLst>
        </pc:picChg>
        <pc:picChg chg="add mod">
          <ac:chgData name="Prakhar Jain" userId="bee16eca-c537-4bd8-947e-e5c3c907c019" providerId="ADAL" clId="{DECEE3CC-B142-4C4E-863F-7CEAD99DF597}" dt="2024-08-29T16:44:55.713" v="1938" actId="1076"/>
          <ac:picMkLst>
            <pc:docMk/>
            <pc:sldMk cId="243900848" sldId="265"/>
            <ac:picMk id="10" creationId="{45E82801-94DB-E199-1111-DE75BE226F6A}"/>
          </ac:picMkLst>
        </pc:picChg>
        <pc:picChg chg="add del mod">
          <ac:chgData name="Prakhar Jain" userId="bee16eca-c537-4bd8-947e-e5c3c907c019" providerId="ADAL" clId="{DECEE3CC-B142-4C4E-863F-7CEAD99DF597}" dt="2024-08-29T16:45:07.455" v="1942" actId="22"/>
          <ac:picMkLst>
            <pc:docMk/>
            <pc:sldMk cId="243900848" sldId="265"/>
            <ac:picMk id="12" creationId="{79F3E462-9C6C-A66F-B516-C4173F9F829A}"/>
          </ac:picMkLst>
        </pc:picChg>
        <pc:picChg chg="add mod">
          <ac:chgData name="Prakhar Jain" userId="bee16eca-c537-4bd8-947e-e5c3c907c019" providerId="ADAL" clId="{DECEE3CC-B142-4C4E-863F-7CEAD99DF597}" dt="2024-08-29T16:45:18.816" v="1944" actId="1076"/>
          <ac:picMkLst>
            <pc:docMk/>
            <pc:sldMk cId="243900848" sldId="265"/>
            <ac:picMk id="14" creationId="{5185E4B8-3B77-0307-0C62-8D807788D69D}"/>
          </ac:picMkLst>
        </pc:picChg>
        <pc:picChg chg="add">
          <ac:chgData name="Prakhar Jain" userId="bee16eca-c537-4bd8-947e-e5c3c907c019" providerId="ADAL" clId="{DECEE3CC-B142-4C4E-863F-7CEAD99DF597}" dt="2024-08-29T16:45:33.978" v="1945" actId="22"/>
          <ac:picMkLst>
            <pc:docMk/>
            <pc:sldMk cId="243900848" sldId="265"/>
            <ac:picMk id="16" creationId="{A0FF5691-4437-AFBB-D04E-3958A7DA906C}"/>
          </ac:picMkLst>
        </pc:picChg>
        <pc:picChg chg="add">
          <ac:chgData name="Prakhar Jain" userId="bee16eca-c537-4bd8-947e-e5c3c907c019" providerId="ADAL" clId="{DECEE3CC-B142-4C4E-863F-7CEAD99DF597}" dt="2024-08-29T16:45:41.814" v="1946" actId="22"/>
          <ac:picMkLst>
            <pc:docMk/>
            <pc:sldMk cId="243900848" sldId="265"/>
            <ac:picMk id="18" creationId="{F75A59B4-AB17-8E8B-FEA7-F652A7C11B9E}"/>
          </ac:picMkLst>
        </pc:picChg>
        <pc:picChg chg="add mod">
          <ac:chgData name="Prakhar Jain" userId="bee16eca-c537-4bd8-947e-e5c3c907c019" providerId="ADAL" clId="{DECEE3CC-B142-4C4E-863F-7CEAD99DF597}" dt="2024-08-29T16:46:27.361" v="1957" actId="1076"/>
          <ac:picMkLst>
            <pc:docMk/>
            <pc:sldMk cId="243900848" sldId="265"/>
            <ac:picMk id="20" creationId="{D7A0C8F0-0C17-BE17-28C0-C27AD5A7D5D0}"/>
          </ac:picMkLst>
        </pc:picChg>
        <pc:picChg chg="add mod">
          <ac:chgData name="Prakhar Jain" userId="bee16eca-c537-4bd8-947e-e5c3c907c019" providerId="ADAL" clId="{DECEE3CC-B142-4C4E-863F-7CEAD99DF597}" dt="2024-08-29T16:46:21.809" v="1956" actId="14100"/>
          <ac:picMkLst>
            <pc:docMk/>
            <pc:sldMk cId="243900848" sldId="265"/>
            <ac:picMk id="1095" creationId="{8F057434-20E9-3FED-7F45-7CCCDCBBFE6E}"/>
          </ac:picMkLst>
        </pc:picChg>
      </pc:sldChg>
      <pc:sldChg chg="modSp del mod ord">
        <pc:chgData name="Prakhar Jain" userId="bee16eca-c537-4bd8-947e-e5c3c907c019" providerId="ADAL" clId="{DECEE3CC-B142-4C4E-863F-7CEAD99DF597}" dt="2024-08-31T22:54:15.908" v="4777" actId="47"/>
        <pc:sldMkLst>
          <pc:docMk/>
          <pc:sldMk cId="195036532" sldId="266"/>
        </pc:sldMkLst>
        <pc:picChg chg="mod">
          <ac:chgData name="Prakhar Jain" userId="bee16eca-c537-4bd8-947e-e5c3c907c019" providerId="ADAL" clId="{DECEE3CC-B142-4C4E-863F-7CEAD99DF597}" dt="2024-08-29T17:01:18.777" v="2035" actId="1076"/>
          <ac:picMkLst>
            <pc:docMk/>
            <pc:sldMk cId="195036532" sldId="266"/>
            <ac:picMk id="24" creationId="{0604E53E-DDC2-64E5-5C59-024B9C475853}"/>
          </ac:picMkLst>
        </pc:picChg>
      </pc:sldChg>
      <pc:sldChg chg="addSp delSp modSp del mod">
        <pc:chgData name="Prakhar Jain" userId="bee16eca-c537-4bd8-947e-e5c3c907c019" providerId="ADAL" clId="{DECEE3CC-B142-4C4E-863F-7CEAD99DF597}" dt="2024-08-31T22:54:15.908" v="4777" actId="47"/>
        <pc:sldMkLst>
          <pc:docMk/>
          <pc:sldMk cId="927450137" sldId="267"/>
        </pc:sldMkLst>
        <pc:spChg chg="mod">
          <ac:chgData name="Prakhar Jain" userId="bee16eca-c537-4bd8-947e-e5c3c907c019" providerId="ADAL" clId="{DECEE3CC-B142-4C4E-863F-7CEAD99DF597}" dt="2024-08-29T17:28:10.961" v="3027" actId="1076"/>
          <ac:spMkLst>
            <pc:docMk/>
            <pc:sldMk cId="927450137" sldId="267"/>
            <ac:spMk id="2" creationId="{8FF668D5-DC2B-5925-2E21-64A63BFF3D9D}"/>
          </ac:spMkLst>
        </pc:spChg>
        <pc:spChg chg="mod">
          <ac:chgData name="Prakhar Jain" userId="bee16eca-c537-4bd8-947e-e5c3c907c019" providerId="ADAL" clId="{DECEE3CC-B142-4C4E-863F-7CEAD99DF597}" dt="2024-08-31T21:49:15.521" v="4078" actId="1076"/>
          <ac:spMkLst>
            <pc:docMk/>
            <pc:sldMk cId="927450137" sldId="267"/>
            <ac:spMk id="8" creationId="{62F3160D-2980-6E84-6E91-5DA35C12645F}"/>
          </ac:spMkLst>
        </pc:spChg>
        <pc:spChg chg="add mod">
          <ac:chgData name="Prakhar Jain" userId="bee16eca-c537-4bd8-947e-e5c3c907c019" providerId="ADAL" clId="{DECEE3CC-B142-4C4E-863F-7CEAD99DF597}" dt="2024-08-29T17:51:29.039" v="3097" actId="1076"/>
          <ac:spMkLst>
            <pc:docMk/>
            <pc:sldMk cId="927450137" sldId="267"/>
            <ac:spMk id="9" creationId="{9A99CE8D-A2A7-9E19-21F6-6690F9AD3333}"/>
          </ac:spMkLst>
        </pc:spChg>
        <pc:spChg chg="add del mod">
          <ac:chgData name="Prakhar Jain" userId="bee16eca-c537-4bd8-947e-e5c3c907c019" providerId="ADAL" clId="{DECEE3CC-B142-4C4E-863F-7CEAD99DF597}" dt="2024-08-31T21:21:34.156" v="3380" actId="478"/>
          <ac:spMkLst>
            <pc:docMk/>
            <pc:sldMk cId="927450137" sldId="267"/>
            <ac:spMk id="10" creationId="{C6249547-C91B-C37A-828E-0CB6E6BBCE3E}"/>
          </ac:spMkLst>
        </pc:spChg>
        <pc:spChg chg="mod">
          <ac:chgData name="Prakhar Jain" userId="bee16eca-c537-4bd8-947e-e5c3c907c019" providerId="ADAL" clId="{DECEE3CC-B142-4C4E-863F-7CEAD99DF597}" dt="2024-08-31T21:22:34.018" v="3393" actId="5793"/>
          <ac:spMkLst>
            <pc:docMk/>
            <pc:sldMk cId="927450137" sldId="267"/>
            <ac:spMk id="11" creationId="{40B989B2-1BEA-DC48-9663-653315B0A5EE}"/>
          </ac:spMkLst>
        </pc:spChg>
        <pc:spChg chg="add mod">
          <ac:chgData name="Prakhar Jain" userId="bee16eca-c537-4bd8-947e-e5c3c907c019" providerId="ADAL" clId="{DECEE3CC-B142-4C4E-863F-7CEAD99DF597}" dt="2024-08-29T17:23:27.120" v="2977" actId="1076"/>
          <ac:spMkLst>
            <pc:docMk/>
            <pc:sldMk cId="927450137" sldId="267"/>
            <ac:spMk id="12" creationId="{AAD2CF09-B6FF-1A99-25B6-AC9927C6EB51}"/>
          </ac:spMkLst>
        </pc:spChg>
        <pc:spChg chg="add mod">
          <ac:chgData name="Prakhar Jain" userId="bee16eca-c537-4bd8-947e-e5c3c907c019" providerId="ADAL" clId="{DECEE3CC-B142-4C4E-863F-7CEAD99DF597}" dt="2024-08-29T17:00:33.220" v="2020"/>
          <ac:spMkLst>
            <pc:docMk/>
            <pc:sldMk cId="927450137" sldId="267"/>
            <ac:spMk id="13" creationId="{E77E3C26-8DE2-8113-233C-20B62CE6514C}"/>
          </ac:spMkLst>
        </pc:spChg>
        <pc:spChg chg="add mod">
          <ac:chgData name="Prakhar Jain" userId="bee16eca-c537-4bd8-947e-e5c3c907c019" providerId="ADAL" clId="{DECEE3CC-B142-4C4E-863F-7CEAD99DF597}" dt="2024-08-29T17:23:11.248" v="2976" actId="1076"/>
          <ac:spMkLst>
            <pc:docMk/>
            <pc:sldMk cId="927450137" sldId="267"/>
            <ac:spMk id="14" creationId="{2D735970-C00B-ACB1-E7B6-23B9005D1302}"/>
          </ac:spMkLst>
        </pc:spChg>
        <pc:spChg chg="mod">
          <ac:chgData name="Prakhar Jain" userId="bee16eca-c537-4bd8-947e-e5c3c907c019" providerId="ADAL" clId="{DECEE3CC-B142-4C4E-863F-7CEAD99DF597}" dt="2024-08-31T21:22:41.077" v="3394" actId="1035"/>
          <ac:spMkLst>
            <pc:docMk/>
            <pc:sldMk cId="927450137" sldId="267"/>
            <ac:spMk id="15" creationId="{C1EE87E0-43E5-62A0-FAFC-32D1A35C4879}"/>
          </ac:spMkLst>
        </pc:spChg>
        <pc:spChg chg="add mod">
          <ac:chgData name="Prakhar Jain" userId="bee16eca-c537-4bd8-947e-e5c3c907c019" providerId="ADAL" clId="{DECEE3CC-B142-4C4E-863F-7CEAD99DF597}" dt="2024-08-29T17:31:51.553" v="3029" actId="113"/>
          <ac:spMkLst>
            <pc:docMk/>
            <pc:sldMk cId="927450137" sldId="267"/>
            <ac:spMk id="17" creationId="{8E1AC449-0BAF-580B-4606-93A526079F67}"/>
          </ac:spMkLst>
        </pc:spChg>
        <pc:spChg chg="add mod">
          <ac:chgData name="Prakhar Jain" userId="bee16eca-c537-4bd8-947e-e5c3c907c019" providerId="ADAL" clId="{DECEE3CC-B142-4C4E-863F-7CEAD99DF597}" dt="2024-08-29T17:52:23.760" v="3109" actId="1076"/>
          <ac:spMkLst>
            <pc:docMk/>
            <pc:sldMk cId="927450137" sldId="267"/>
            <ac:spMk id="18" creationId="{4E09D384-27AF-33BE-9699-A8185BA08EAB}"/>
          </ac:spMkLst>
        </pc:spChg>
        <pc:spChg chg="mod">
          <ac:chgData name="Prakhar Jain" userId="bee16eca-c537-4bd8-947e-e5c3c907c019" providerId="ADAL" clId="{DECEE3CC-B142-4C4E-863F-7CEAD99DF597}" dt="2024-08-31T21:29:41.493" v="3454" actId="1076"/>
          <ac:spMkLst>
            <pc:docMk/>
            <pc:sldMk cId="927450137" sldId="267"/>
            <ac:spMk id="19" creationId="{91E9CE52-31E5-B4AD-4D11-6435907193E5}"/>
          </ac:spMkLst>
        </pc:spChg>
        <pc:spChg chg="add mod">
          <ac:chgData name="Prakhar Jain" userId="bee16eca-c537-4bd8-947e-e5c3c907c019" providerId="ADAL" clId="{DECEE3CC-B142-4C4E-863F-7CEAD99DF597}" dt="2024-08-29T17:52:23.760" v="3109" actId="1076"/>
          <ac:spMkLst>
            <pc:docMk/>
            <pc:sldMk cId="927450137" sldId="267"/>
            <ac:spMk id="20" creationId="{7259C6AB-F8B0-59C5-1180-513038EF8B0F}"/>
          </ac:spMkLst>
        </pc:spChg>
        <pc:spChg chg="del mod">
          <ac:chgData name="Prakhar Jain" userId="bee16eca-c537-4bd8-947e-e5c3c907c019" providerId="ADAL" clId="{DECEE3CC-B142-4C4E-863F-7CEAD99DF597}" dt="2024-08-29T17:55:48.153" v="3157" actId="478"/>
          <ac:spMkLst>
            <pc:docMk/>
            <pc:sldMk cId="927450137" sldId="267"/>
            <ac:spMk id="21" creationId="{931E5990-492A-9FF2-083A-85A1B6748AAC}"/>
          </ac:spMkLst>
        </pc:spChg>
        <pc:spChg chg="mod">
          <ac:chgData name="Prakhar Jain" userId="bee16eca-c537-4bd8-947e-e5c3c907c019" providerId="ADAL" clId="{DECEE3CC-B142-4C4E-863F-7CEAD99DF597}" dt="2024-08-29T17:28:10.961" v="3027" actId="1076"/>
          <ac:spMkLst>
            <pc:docMk/>
            <pc:sldMk cId="927450137" sldId="267"/>
            <ac:spMk id="22" creationId="{4BF70DB5-102D-13D4-F366-ADB887D7A733}"/>
          </ac:spMkLst>
        </pc:spChg>
        <pc:spChg chg="add mod">
          <ac:chgData name="Prakhar Jain" userId="bee16eca-c537-4bd8-947e-e5c3c907c019" providerId="ADAL" clId="{DECEE3CC-B142-4C4E-863F-7CEAD99DF597}" dt="2024-08-29T17:52:23.760" v="3109" actId="1076"/>
          <ac:spMkLst>
            <pc:docMk/>
            <pc:sldMk cId="927450137" sldId="267"/>
            <ac:spMk id="23" creationId="{52AA62F1-2155-AB7F-4339-045B74EA3029}"/>
          </ac:spMkLst>
        </pc:spChg>
        <pc:spChg chg="add mod">
          <ac:chgData name="Prakhar Jain" userId="bee16eca-c537-4bd8-947e-e5c3c907c019" providerId="ADAL" clId="{DECEE3CC-B142-4C4E-863F-7CEAD99DF597}" dt="2024-08-29T17:24:26.286" v="2983" actId="207"/>
          <ac:spMkLst>
            <pc:docMk/>
            <pc:sldMk cId="927450137" sldId="267"/>
            <ac:spMk id="27" creationId="{4C99D659-CD3E-F87F-1892-F20E35FCF6C9}"/>
          </ac:spMkLst>
        </pc:spChg>
        <pc:spChg chg="add mod">
          <ac:chgData name="Prakhar Jain" userId="bee16eca-c537-4bd8-947e-e5c3c907c019" providerId="ADAL" clId="{DECEE3CC-B142-4C4E-863F-7CEAD99DF597}" dt="2024-08-29T17:25:37.007" v="2995" actId="1076"/>
          <ac:spMkLst>
            <pc:docMk/>
            <pc:sldMk cId="927450137" sldId="267"/>
            <ac:spMk id="29" creationId="{B1FA727F-FC78-A5FE-26BC-47CFFEEDC919}"/>
          </ac:spMkLst>
        </pc:spChg>
        <pc:spChg chg="add mod">
          <ac:chgData name="Prakhar Jain" userId="bee16eca-c537-4bd8-947e-e5c3c907c019" providerId="ADAL" clId="{DECEE3CC-B142-4C4E-863F-7CEAD99DF597}" dt="2024-08-29T17:52:23.760" v="3109" actId="1076"/>
          <ac:spMkLst>
            <pc:docMk/>
            <pc:sldMk cId="927450137" sldId="267"/>
            <ac:spMk id="30" creationId="{44340E0D-D8A8-49AA-F26B-21294B42B1D8}"/>
          </ac:spMkLst>
        </pc:spChg>
        <pc:spChg chg="add mod">
          <ac:chgData name="Prakhar Jain" userId="bee16eca-c537-4bd8-947e-e5c3c907c019" providerId="ADAL" clId="{DECEE3CC-B142-4C4E-863F-7CEAD99DF597}" dt="2024-08-29T17:52:23.760" v="3109" actId="1076"/>
          <ac:spMkLst>
            <pc:docMk/>
            <pc:sldMk cId="927450137" sldId="267"/>
            <ac:spMk id="31" creationId="{7A254438-633F-7C46-2526-5687DFA0ACF7}"/>
          </ac:spMkLst>
        </pc:spChg>
        <pc:spChg chg="add mod">
          <ac:chgData name="Prakhar Jain" userId="bee16eca-c537-4bd8-947e-e5c3c907c019" providerId="ADAL" clId="{DECEE3CC-B142-4C4E-863F-7CEAD99DF597}" dt="2024-08-29T17:52:23.760" v="3109" actId="1076"/>
          <ac:spMkLst>
            <pc:docMk/>
            <pc:sldMk cId="927450137" sldId="267"/>
            <ac:spMk id="32" creationId="{5AC5CB5C-1E7A-8DD4-48ED-1E7BCEB9C183}"/>
          </ac:spMkLst>
        </pc:spChg>
        <pc:spChg chg="add mod">
          <ac:chgData name="Prakhar Jain" userId="bee16eca-c537-4bd8-947e-e5c3c907c019" providerId="ADAL" clId="{DECEE3CC-B142-4C4E-863F-7CEAD99DF597}" dt="2024-08-31T21:21:18.966" v="3378" actId="1038"/>
          <ac:spMkLst>
            <pc:docMk/>
            <pc:sldMk cId="927450137" sldId="267"/>
            <ac:spMk id="40" creationId="{9A6BD803-3D34-51DB-BBC2-2D02ED69A4D0}"/>
          </ac:spMkLst>
        </pc:spChg>
        <pc:spChg chg="add mod">
          <ac:chgData name="Prakhar Jain" userId="bee16eca-c537-4bd8-947e-e5c3c907c019" providerId="ADAL" clId="{DECEE3CC-B142-4C4E-863F-7CEAD99DF597}" dt="2024-08-29T17:53:49.156" v="3130" actId="404"/>
          <ac:spMkLst>
            <pc:docMk/>
            <pc:sldMk cId="927450137" sldId="267"/>
            <ac:spMk id="41" creationId="{28868DBE-F168-3805-883B-192E1B83C45C}"/>
          </ac:spMkLst>
        </pc:spChg>
        <pc:spChg chg="add mod">
          <ac:chgData name="Prakhar Jain" userId="bee16eca-c537-4bd8-947e-e5c3c907c019" providerId="ADAL" clId="{DECEE3CC-B142-4C4E-863F-7CEAD99DF597}" dt="2024-08-29T17:53:52.660" v="3131" actId="404"/>
          <ac:spMkLst>
            <pc:docMk/>
            <pc:sldMk cId="927450137" sldId="267"/>
            <ac:spMk id="42" creationId="{0618DE60-658B-C012-4F9E-6CCB2E53AD3C}"/>
          </ac:spMkLst>
        </pc:spChg>
        <pc:spChg chg="add mod">
          <ac:chgData name="Prakhar Jain" userId="bee16eca-c537-4bd8-947e-e5c3c907c019" providerId="ADAL" clId="{DECEE3CC-B142-4C4E-863F-7CEAD99DF597}" dt="2024-08-31T21:21:13.363" v="3377" actId="1038"/>
          <ac:spMkLst>
            <pc:docMk/>
            <pc:sldMk cId="927450137" sldId="267"/>
            <ac:spMk id="43" creationId="{E6D59FF0-A481-0798-5B60-CD976F18C10E}"/>
          </ac:spMkLst>
        </pc:spChg>
        <pc:spChg chg="add mod">
          <ac:chgData name="Prakhar Jain" userId="bee16eca-c537-4bd8-947e-e5c3c907c019" providerId="ADAL" clId="{DECEE3CC-B142-4C4E-863F-7CEAD99DF597}" dt="2024-08-29T17:54:08.368" v="3134" actId="1076"/>
          <ac:spMkLst>
            <pc:docMk/>
            <pc:sldMk cId="927450137" sldId="267"/>
            <ac:spMk id="44" creationId="{43DCFC5A-DA67-E4E0-85CB-6E23070C0093}"/>
          </ac:spMkLst>
        </pc:spChg>
        <pc:spChg chg="add del mod">
          <ac:chgData name="Prakhar Jain" userId="bee16eca-c537-4bd8-947e-e5c3c907c019" providerId="ADAL" clId="{DECEE3CC-B142-4C4E-863F-7CEAD99DF597}" dt="2024-08-29T17:56:37.129" v="3164" actId="478"/>
          <ac:spMkLst>
            <pc:docMk/>
            <pc:sldMk cId="927450137" sldId="267"/>
            <ac:spMk id="46" creationId="{E13C861E-C2B6-2CBE-5CDB-2E7262AE27AC}"/>
          </ac:spMkLst>
        </pc:spChg>
        <pc:spChg chg="add mod">
          <ac:chgData name="Prakhar Jain" userId="bee16eca-c537-4bd8-947e-e5c3c907c019" providerId="ADAL" clId="{DECEE3CC-B142-4C4E-863F-7CEAD99DF597}" dt="2024-08-31T21:21:46.814" v="3390" actId="1036"/>
          <ac:spMkLst>
            <pc:docMk/>
            <pc:sldMk cId="927450137" sldId="267"/>
            <ac:spMk id="53" creationId="{62761C92-66F0-C631-9AF7-FEC953F37669}"/>
          </ac:spMkLst>
        </pc:spChg>
        <pc:spChg chg="add del mod">
          <ac:chgData name="Prakhar Jain" userId="bee16eca-c537-4bd8-947e-e5c3c907c019" providerId="ADAL" clId="{DECEE3CC-B142-4C4E-863F-7CEAD99DF597}" dt="2024-08-31T21:34:49.440" v="3589" actId="478"/>
          <ac:spMkLst>
            <pc:docMk/>
            <pc:sldMk cId="927450137" sldId="267"/>
            <ac:spMk id="65" creationId="{D91D7BF8-AD20-4508-C417-1CB66C290F52}"/>
          </ac:spMkLst>
        </pc:spChg>
        <pc:spChg chg="add mod">
          <ac:chgData name="Prakhar Jain" userId="bee16eca-c537-4bd8-947e-e5c3c907c019" providerId="ADAL" clId="{DECEE3CC-B142-4C4E-863F-7CEAD99DF597}" dt="2024-08-31T21:48:31.446" v="4061" actId="1076"/>
          <ac:spMkLst>
            <pc:docMk/>
            <pc:sldMk cId="927450137" sldId="267"/>
            <ac:spMk id="69" creationId="{A1EAE051-976D-CA31-A1DC-A13D4DF33AEA}"/>
          </ac:spMkLst>
        </pc:spChg>
        <pc:spChg chg="add del mod">
          <ac:chgData name="Prakhar Jain" userId="bee16eca-c537-4bd8-947e-e5c3c907c019" providerId="ADAL" clId="{DECEE3CC-B142-4C4E-863F-7CEAD99DF597}" dt="2024-08-31T21:34:49.440" v="3589" actId="478"/>
          <ac:spMkLst>
            <pc:docMk/>
            <pc:sldMk cId="927450137" sldId="267"/>
            <ac:spMk id="70" creationId="{332D875C-D9CF-376A-51AF-1049D27A767C}"/>
          </ac:spMkLst>
        </pc:spChg>
        <pc:spChg chg="add del mod">
          <ac:chgData name="Prakhar Jain" userId="bee16eca-c537-4bd8-947e-e5c3c907c019" providerId="ADAL" clId="{DECEE3CC-B142-4C4E-863F-7CEAD99DF597}" dt="2024-08-31T21:34:49.440" v="3589" actId="478"/>
          <ac:spMkLst>
            <pc:docMk/>
            <pc:sldMk cId="927450137" sldId="267"/>
            <ac:spMk id="71" creationId="{9AA93C14-1D6C-527B-E132-2A67730D80A5}"/>
          </ac:spMkLst>
        </pc:spChg>
        <pc:spChg chg="add del mod">
          <ac:chgData name="Prakhar Jain" userId="bee16eca-c537-4bd8-947e-e5c3c907c019" providerId="ADAL" clId="{DECEE3CC-B142-4C4E-863F-7CEAD99DF597}" dt="2024-08-31T21:34:49.440" v="3589" actId="478"/>
          <ac:spMkLst>
            <pc:docMk/>
            <pc:sldMk cId="927450137" sldId="267"/>
            <ac:spMk id="72" creationId="{D5CBBB3C-3907-8411-17EF-B118F1B72EB7}"/>
          </ac:spMkLst>
        </pc:spChg>
        <pc:spChg chg="add del mod">
          <ac:chgData name="Prakhar Jain" userId="bee16eca-c537-4bd8-947e-e5c3c907c019" providerId="ADAL" clId="{DECEE3CC-B142-4C4E-863F-7CEAD99DF597}" dt="2024-08-31T21:34:49.440" v="3589" actId="478"/>
          <ac:spMkLst>
            <pc:docMk/>
            <pc:sldMk cId="927450137" sldId="267"/>
            <ac:spMk id="73" creationId="{31810586-FE47-42D7-6067-3BE412BCCFF9}"/>
          </ac:spMkLst>
        </pc:spChg>
        <pc:spChg chg="add mod">
          <ac:chgData name="Prakhar Jain" userId="bee16eca-c537-4bd8-947e-e5c3c907c019" providerId="ADAL" clId="{DECEE3CC-B142-4C4E-863F-7CEAD99DF597}" dt="2024-08-31T21:46:25.335" v="3919" actId="20577"/>
          <ac:spMkLst>
            <pc:docMk/>
            <pc:sldMk cId="927450137" sldId="267"/>
            <ac:spMk id="81" creationId="{4C80B300-4630-0B61-F53B-070884C6EE1F}"/>
          </ac:spMkLst>
        </pc:spChg>
        <pc:spChg chg="add mod">
          <ac:chgData name="Prakhar Jain" userId="bee16eca-c537-4bd8-947e-e5c3c907c019" providerId="ADAL" clId="{DECEE3CC-B142-4C4E-863F-7CEAD99DF597}" dt="2024-08-31T21:44:04.880" v="3864" actId="1036"/>
          <ac:spMkLst>
            <pc:docMk/>
            <pc:sldMk cId="927450137" sldId="267"/>
            <ac:spMk id="84" creationId="{C31980CB-4408-C12E-3FFE-B046B300F690}"/>
          </ac:spMkLst>
        </pc:spChg>
        <pc:spChg chg="add mod">
          <ac:chgData name="Prakhar Jain" userId="bee16eca-c537-4bd8-947e-e5c3c907c019" providerId="ADAL" clId="{DECEE3CC-B142-4C4E-863F-7CEAD99DF597}" dt="2024-08-31T21:47:48.836" v="4054" actId="1035"/>
          <ac:spMkLst>
            <pc:docMk/>
            <pc:sldMk cId="927450137" sldId="267"/>
            <ac:spMk id="88" creationId="{17E75ECF-927A-0115-00ED-A76C07CB3628}"/>
          </ac:spMkLst>
        </pc:spChg>
        <pc:graphicFrameChg chg="add del mod modGraphic">
          <ac:chgData name="Prakhar Jain" userId="bee16eca-c537-4bd8-947e-e5c3c907c019" providerId="ADAL" clId="{DECEE3CC-B142-4C4E-863F-7CEAD99DF597}" dt="2024-08-31T21:31:18.501" v="3460" actId="478"/>
          <ac:graphicFrameMkLst>
            <pc:docMk/>
            <pc:sldMk cId="927450137" sldId="267"/>
            <ac:graphicFrameMk id="24" creationId="{74D2D8DB-245F-0A1A-B30D-7D88A8060345}"/>
          </ac:graphicFrameMkLst>
        </pc:graphicFrameChg>
        <pc:graphicFrameChg chg="mod">
          <ac:chgData name="Prakhar Jain" userId="bee16eca-c537-4bd8-947e-e5c3c907c019" providerId="ADAL" clId="{DECEE3CC-B142-4C4E-863F-7CEAD99DF597}" dt="2024-08-31T21:43:59.403" v="3862" actId="1076"/>
          <ac:graphicFrameMkLst>
            <pc:docMk/>
            <pc:sldMk cId="927450137" sldId="267"/>
            <ac:graphicFrameMk id="24" creationId="{A8228CD6-6073-791D-C56B-5A49C035C622}"/>
          </ac:graphicFrameMkLst>
        </pc:graphicFrameChg>
        <pc:graphicFrameChg chg="add mod modGraphic">
          <ac:chgData name="Prakhar Jain" userId="bee16eca-c537-4bd8-947e-e5c3c907c019" providerId="ADAL" clId="{DECEE3CC-B142-4C4E-863F-7CEAD99DF597}" dt="2024-08-31T21:29:36.386" v="3453" actId="1036"/>
          <ac:graphicFrameMkLst>
            <pc:docMk/>
            <pc:sldMk cId="927450137" sldId="267"/>
            <ac:graphicFrameMk id="45" creationId="{EEBCEBA8-2FB7-C9A9-1714-A80FD6E454B6}"/>
          </ac:graphicFrameMkLst>
        </pc:graphicFrameChg>
        <pc:picChg chg="add mod">
          <ac:chgData name="Prakhar Jain" userId="bee16eca-c537-4bd8-947e-e5c3c907c019" providerId="ADAL" clId="{DECEE3CC-B142-4C4E-863F-7CEAD99DF597}" dt="2024-08-29T17:27:35.496" v="3021" actId="14100"/>
          <ac:picMkLst>
            <pc:docMk/>
            <pc:sldMk cId="927450137" sldId="267"/>
            <ac:picMk id="8" creationId="{D0721241-624E-03A0-1425-E1702DE193E3}"/>
          </ac:picMkLst>
        </pc:picChg>
        <pc:picChg chg="del">
          <ac:chgData name="Prakhar Jain" userId="bee16eca-c537-4bd8-947e-e5c3c907c019" providerId="ADAL" clId="{DECEE3CC-B142-4C4E-863F-7CEAD99DF597}" dt="2024-08-29T16:53:58.850" v="2001" actId="478"/>
          <ac:picMkLst>
            <pc:docMk/>
            <pc:sldMk cId="927450137" sldId="267"/>
            <ac:picMk id="16" creationId="{B46DDA0E-9CE1-6E79-962E-417F552EF451}"/>
          </ac:picMkLst>
        </pc:picChg>
        <pc:picChg chg="mod">
          <ac:chgData name="Prakhar Jain" userId="bee16eca-c537-4bd8-947e-e5c3c907c019" providerId="ADAL" clId="{DECEE3CC-B142-4C4E-863F-7CEAD99DF597}" dt="2024-08-29T17:28:10.961" v="3027" actId="1076"/>
          <ac:picMkLst>
            <pc:docMk/>
            <pc:sldMk cId="927450137" sldId="267"/>
            <ac:picMk id="26" creationId="{B40B61DC-1A14-8ECB-81F7-C7D6F9EF50A7}"/>
          </ac:picMkLst>
        </pc:picChg>
        <pc:picChg chg="del">
          <ac:chgData name="Prakhar Jain" userId="bee16eca-c537-4bd8-947e-e5c3c907c019" providerId="ADAL" clId="{DECEE3CC-B142-4C4E-863F-7CEAD99DF597}" dt="2024-08-29T17:48:11.166" v="3069" actId="478"/>
          <ac:picMkLst>
            <pc:docMk/>
            <pc:sldMk cId="927450137" sldId="267"/>
            <ac:picMk id="36" creationId="{7C9D244C-EC90-6089-AFEF-22FB89C7A052}"/>
          </ac:picMkLst>
        </pc:picChg>
        <pc:picChg chg="add del mod">
          <ac:chgData name="Prakhar Jain" userId="bee16eca-c537-4bd8-947e-e5c3c907c019" providerId="ADAL" clId="{DECEE3CC-B142-4C4E-863F-7CEAD99DF597}" dt="2024-08-29T17:49:10.758" v="3079" actId="478"/>
          <ac:picMkLst>
            <pc:docMk/>
            <pc:sldMk cId="927450137" sldId="267"/>
            <ac:picMk id="37" creationId="{FA74823F-A345-A6F2-D6E2-D744B7D545A4}"/>
          </ac:picMkLst>
        </pc:picChg>
        <pc:picChg chg="add mod">
          <ac:chgData name="Prakhar Jain" userId="bee16eca-c537-4bd8-947e-e5c3c907c019" providerId="ADAL" clId="{DECEE3CC-B142-4C4E-863F-7CEAD99DF597}" dt="2024-08-29T17:51:04.927" v="3087" actId="14100"/>
          <ac:picMkLst>
            <pc:docMk/>
            <pc:sldMk cId="927450137" sldId="267"/>
            <ac:picMk id="39" creationId="{4212C162-7BB5-E061-EBAD-6F4C79F995AE}"/>
          </ac:picMkLst>
        </pc:picChg>
        <pc:picChg chg="add mod ord modCrop">
          <ac:chgData name="Prakhar Jain" userId="bee16eca-c537-4bd8-947e-e5c3c907c019" providerId="ADAL" clId="{DECEE3CC-B142-4C4E-863F-7CEAD99DF597}" dt="2024-08-31T21:48:18.741" v="4060" actId="1076"/>
          <ac:picMkLst>
            <pc:docMk/>
            <pc:sldMk cId="927450137" sldId="267"/>
            <ac:picMk id="78" creationId="{E6084B6A-286F-DD28-FA7A-FFB399D557D5}"/>
          </ac:picMkLst>
        </pc:picChg>
        <pc:picChg chg="add mod">
          <ac:chgData name="Prakhar Jain" userId="bee16eca-c537-4bd8-947e-e5c3c907c019" providerId="ADAL" clId="{DECEE3CC-B142-4C4E-863F-7CEAD99DF597}" dt="2024-08-31T21:37:04.081" v="3621" actId="1076"/>
          <ac:picMkLst>
            <pc:docMk/>
            <pc:sldMk cId="927450137" sldId="267"/>
            <ac:picMk id="80" creationId="{F8657E83-3433-8DE1-5635-9381A6CE906B}"/>
          </ac:picMkLst>
        </pc:picChg>
        <pc:picChg chg="add mod">
          <ac:chgData name="Prakhar Jain" userId="bee16eca-c537-4bd8-947e-e5c3c907c019" providerId="ADAL" clId="{DECEE3CC-B142-4C4E-863F-7CEAD99DF597}" dt="2024-08-31T21:38:35.245" v="3726" actId="207"/>
          <ac:picMkLst>
            <pc:docMk/>
            <pc:sldMk cId="927450137" sldId="267"/>
            <ac:picMk id="83" creationId="{051B947F-FB9D-3632-F432-9574D62E5B25}"/>
          </ac:picMkLst>
        </pc:picChg>
        <pc:picChg chg="add del mod">
          <ac:chgData name="Prakhar Jain" userId="bee16eca-c537-4bd8-947e-e5c3c907c019" providerId="ADAL" clId="{DECEE3CC-B142-4C4E-863F-7CEAD99DF597}" dt="2024-08-31T21:44:47.108" v="3870" actId="478"/>
          <ac:picMkLst>
            <pc:docMk/>
            <pc:sldMk cId="927450137" sldId="267"/>
            <ac:picMk id="85" creationId="{D82465EF-BE30-A165-F069-A61C4477B8F2}"/>
          </ac:picMkLst>
        </pc:picChg>
        <pc:picChg chg="add mod">
          <ac:chgData name="Prakhar Jain" userId="bee16eca-c537-4bd8-947e-e5c3c907c019" providerId="ADAL" clId="{DECEE3CC-B142-4C4E-863F-7CEAD99DF597}" dt="2024-08-31T21:45:19.326" v="3875" actId="207"/>
          <ac:picMkLst>
            <pc:docMk/>
            <pc:sldMk cId="927450137" sldId="267"/>
            <ac:picMk id="87" creationId="{DC00375C-BA49-16CA-A4AC-B33A293C9DDD}"/>
          </ac:picMkLst>
        </pc:picChg>
        <pc:picChg chg="add mod">
          <ac:chgData name="Prakhar Jain" userId="bee16eca-c537-4bd8-947e-e5c3c907c019" providerId="ADAL" clId="{DECEE3CC-B142-4C4E-863F-7CEAD99DF597}" dt="2024-08-31T21:48:49.136" v="4077" actId="1036"/>
          <ac:picMkLst>
            <pc:docMk/>
            <pc:sldMk cId="927450137" sldId="267"/>
            <ac:picMk id="1026" creationId="{2515F686-1FC9-ABCD-D220-7C9353C775F6}"/>
          </ac:picMkLst>
        </pc:picChg>
        <pc:picChg chg="add mod">
          <ac:chgData name="Prakhar Jain" userId="bee16eca-c537-4bd8-947e-e5c3c907c019" providerId="ADAL" clId="{DECEE3CC-B142-4C4E-863F-7CEAD99DF597}" dt="2024-08-31T21:48:42.363" v="4071" actId="1036"/>
          <ac:picMkLst>
            <pc:docMk/>
            <pc:sldMk cId="927450137" sldId="267"/>
            <ac:picMk id="1028" creationId="{971FA6BC-9435-3F34-C5D3-22CA89FB79B4}"/>
          </ac:picMkLst>
        </pc:picChg>
        <pc:picChg chg="add mod">
          <ac:chgData name="Prakhar Jain" userId="bee16eca-c537-4bd8-947e-e5c3c907c019" providerId="ADAL" clId="{DECEE3CC-B142-4C4E-863F-7CEAD99DF597}" dt="2024-08-31T21:48:37.815" v="4067" actId="1037"/>
          <ac:picMkLst>
            <pc:docMk/>
            <pc:sldMk cId="927450137" sldId="267"/>
            <ac:picMk id="1030" creationId="{C85D58DE-1C91-99FD-8A37-5C3196A6D251}"/>
          </ac:picMkLst>
        </pc:picChg>
        <pc:picChg chg="mod">
          <ac:chgData name="Prakhar Jain" userId="bee16eca-c537-4bd8-947e-e5c3c907c019" providerId="ADAL" clId="{DECEE3CC-B142-4C4E-863F-7CEAD99DF597}" dt="2024-08-29T17:28:10.961" v="3027" actId="1076"/>
          <ac:picMkLst>
            <pc:docMk/>
            <pc:sldMk cId="927450137" sldId="267"/>
            <ac:picMk id="2050" creationId="{1254D866-5640-A8E6-2FA5-694AAACE3AA3}"/>
          </ac:picMkLst>
        </pc:picChg>
        <pc:cxnChg chg="mod">
          <ac:chgData name="Prakhar Jain" userId="bee16eca-c537-4bd8-947e-e5c3c907c019" providerId="ADAL" clId="{DECEE3CC-B142-4C4E-863F-7CEAD99DF597}" dt="2024-08-29T17:28:10.961" v="3027" actId="1076"/>
          <ac:cxnSpMkLst>
            <pc:docMk/>
            <pc:sldMk cId="927450137" sldId="267"/>
            <ac:cxnSpMk id="6" creationId="{47A7FF0C-48EB-653C-9799-B97992CA846A}"/>
          </ac:cxnSpMkLst>
        </pc:cxnChg>
        <pc:cxnChg chg="add mod">
          <ac:chgData name="Prakhar Jain" userId="bee16eca-c537-4bd8-947e-e5c3c907c019" providerId="ADAL" clId="{DECEE3CC-B142-4C4E-863F-7CEAD99DF597}" dt="2024-08-29T17:24:35.698" v="2985" actId="1035"/>
          <ac:cxnSpMkLst>
            <pc:docMk/>
            <pc:sldMk cId="927450137" sldId="267"/>
            <ac:cxnSpMk id="25" creationId="{9D7815DC-9CE3-F7FB-8A00-64243EB4E8BF}"/>
          </ac:cxnSpMkLst>
        </pc:cxnChg>
        <pc:cxnChg chg="add mod">
          <ac:chgData name="Prakhar Jain" userId="bee16eca-c537-4bd8-947e-e5c3c907c019" providerId="ADAL" clId="{DECEE3CC-B142-4C4E-863F-7CEAD99DF597}" dt="2024-08-29T17:28:04.232" v="3026" actId="1076"/>
          <ac:cxnSpMkLst>
            <pc:docMk/>
            <pc:sldMk cId="927450137" sldId="267"/>
            <ac:cxnSpMk id="33" creationId="{A97E6F32-C44E-C7D1-99AA-83AE5AA57100}"/>
          </ac:cxnSpMkLst>
        </pc:cxnChg>
        <pc:cxnChg chg="add mod">
          <ac:chgData name="Prakhar Jain" userId="bee16eca-c537-4bd8-947e-e5c3c907c019" providerId="ADAL" clId="{DECEE3CC-B142-4C4E-863F-7CEAD99DF597}" dt="2024-08-29T17:57:36.040" v="3175" actId="693"/>
          <ac:cxnSpMkLst>
            <pc:docMk/>
            <pc:sldMk cId="927450137" sldId="267"/>
            <ac:cxnSpMk id="47" creationId="{4A9634A7-07D4-E39F-6417-073151BBBA33}"/>
          </ac:cxnSpMkLst>
        </pc:cxnChg>
      </pc:sldChg>
      <pc:sldChg chg="delSp modSp del mod">
        <pc:chgData name="Prakhar Jain" userId="bee16eca-c537-4bd8-947e-e5c3c907c019" providerId="ADAL" clId="{DECEE3CC-B142-4C4E-863F-7CEAD99DF597}" dt="2024-08-31T22:54:15.908" v="4777" actId="47"/>
        <pc:sldMkLst>
          <pc:docMk/>
          <pc:sldMk cId="4019671173" sldId="268"/>
        </pc:sldMkLst>
        <pc:spChg chg="mod topLvl">
          <ac:chgData name="Prakhar Jain" userId="bee16eca-c537-4bd8-947e-e5c3c907c019" providerId="ADAL" clId="{DECEE3CC-B142-4C4E-863F-7CEAD99DF597}" dt="2024-08-29T17:47:53.960" v="3067" actId="1076"/>
          <ac:spMkLst>
            <pc:docMk/>
            <pc:sldMk cId="4019671173" sldId="268"/>
            <ac:spMk id="24" creationId="{666541A7-E236-F348-DA09-8ABC8A772AE3}"/>
          </ac:spMkLst>
        </pc:spChg>
        <pc:spChg chg="mod topLvl">
          <ac:chgData name="Prakhar Jain" userId="bee16eca-c537-4bd8-947e-e5c3c907c019" providerId="ADAL" clId="{DECEE3CC-B142-4C4E-863F-7CEAD99DF597}" dt="2024-08-29T17:47:39.695" v="3066" actId="165"/>
          <ac:spMkLst>
            <pc:docMk/>
            <pc:sldMk cId="4019671173" sldId="268"/>
            <ac:spMk id="25" creationId="{233F415C-C424-6E30-62AA-7F5C6F565C40}"/>
          </ac:spMkLst>
        </pc:spChg>
        <pc:spChg chg="mod topLvl">
          <ac:chgData name="Prakhar Jain" userId="bee16eca-c537-4bd8-947e-e5c3c907c019" providerId="ADAL" clId="{DECEE3CC-B142-4C4E-863F-7CEAD99DF597}" dt="2024-08-29T17:47:53.960" v="3067" actId="1076"/>
          <ac:spMkLst>
            <pc:docMk/>
            <pc:sldMk cId="4019671173" sldId="268"/>
            <ac:spMk id="31" creationId="{52ADE050-6194-D751-1DE4-CA0BF2851886}"/>
          </ac:spMkLst>
        </pc:spChg>
        <pc:spChg chg="mod topLvl">
          <ac:chgData name="Prakhar Jain" userId="bee16eca-c537-4bd8-947e-e5c3c907c019" providerId="ADAL" clId="{DECEE3CC-B142-4C4E-863F-7CEAD99DF597}" dt="2024-08-29T17:47:39.695" v="3066" actId="165"/>
          <ac:spMkLst>
            <pc:docMk/>
            <pc:sldMk cId="4019671173" sldId="268"/>
            <ac:spMk id="34" creationId="{1A2490E6-D987-0E78-424B-BE52F790BBC1}"/>
          </ac:spMkLst>
        </pc:spChg>
        <pc:spChg chg="mod topLvl">
          <ac:chgData name="Prakhar Jain" userId="bee16eca-c537-4bd8-947e-e5c3c907c019" providerId="ADAL" clId="{DECEE3CC-B142-4C4E-863F-7CEAD99DF597}" dt="2024-08-29T17:47:53.960" v="3067" actId="1076"/>
          <ac:spMkLst>
            <pc:docMk/>
            <pc:sldMk cId="4019671173" sldId="268"/>
            <ac:spMk id="37" creationId="{C3BBD37B-D2DC-C237-DB2C-02FC5783758A}"/>
          </ac:spMkLst>
        </pc:spChg>
        <pc:spChg chg="mod topLvl">
          <ac:chgData name="Prakhar Jain" userId="bee16eca-c537-4bd8-947e-e5c3c907c019" providerId="ADAL" clId="{DECEE3CC-B142-4C4E-863F-7CEAD99DF597}" dt="2024-08-29T17:47:39.695" v="3066" actId="165"/>
          <ac:spMkLst>
            <pc:docMk/>
            <pc:sldMk cId="4019671173" sldId="268"/>
            <ac:spMk id="40" creationId="{B21E15D5-C39E-E1F9-37DB-D061DA5175FA}"/>
          </ac:spMkLst>
        </pc:spChg>
        <pc:spChg chg="mod topLvl">
          <ac:chgData name="Prakhar Jain" userId="bee16eca-c537-4bd8-947e-e5c3c907c019" providerId="ADAL" clId="{DECEE3CC-B142-4C4E-863F-7CEAD99DF597}" dt="2024-08-29T17:47:53.960" v="3067" actId="1076"/>
          <ac:spMkLst>
            <pc:docMk/>
            <pc:sldMk cId="4019671173" sldId="268"/>
            <ac:spMk id="43" creationId="{B501E60C-89E9-D883-DB34-0502BE99004F}"/>
          </ac:spMkLst>
        </pc:spChg>
        <pc:spChg chg="mod topLvl">
          <ac:chgData name="Prakhar Jain" userId="bee16eca-c537-4bd8-947e-e5c3c907c019" providerId="ADAL" clId="{DECEE3CC-B142-4C4E-863F-7CEAD99DF597}" dt="2024-08-29T17:47:39.695" v="3066" actId="165"/>
          <ac:spMkLst>
            <pc:docMk/>
            <pc:sldMk cId="4019671173" sldId="268"/>
            <ac:spMk id="44" creationId="{D4FD78E0-9448-80F4-4BB8-6F47B0DC5EE5}"/>
          </ac:spMkLst>
        </pc:spChg>
        <pc:spChg chg="mod topLvl">
          <ac:chgData name="Prakhar Jain" userId="bee16eca-c537-4bd8-947e-e5c3c907c019" providerId="ADAL" clId="{DECEE3CC-B142-4C4E-863F-7CEAD99DF597}" dt="2024-08-29T17:47:53.960" v="3067" actId="1076"/>
          <ac:spMkLst>
            <pc:docMk/>
            <pc:sldMk cId="4019671173" sldId="268"/>
            <ac:spMk id="47" creationId="{BA7B9A65-C499-6A5C-5AB6-E5FD112F0DB1}"/>
          </ac:spMkLst>
        </pc:spChg>
        <pc:spChg chg="mod topLvl">
          <ac:chgData name="Prakhar Jain" userId="bee16eca-c537-4bd8-947e-e5c3c907c019" providerId="ADAL" clId="{DECEE3CC-B142-4C4E-863F-7CEAD99DF597}" dt="2024-08-29T17:47:53.960" v="3067" actId="1076"/>
          <ac:spMkLst>
            <pc:docMk/>
            <pc:sldMk cId="4019671173" sldId="268"/>
            <ac:spMk id="1071" creationId="{86FCF53F-5F3A-648D-3871-93F21889601C}"/>
          </ac:spMkLst>
        </pc:spChg>
        <pc:spChg chg="mod topLvl">
          <ac:chgData name="Prakhar Jain" userId="bee16eca-c537-4bd8-947e-e5c3c907c019" providerId="ADAL" clId="{DECEE3CC-B142-4C4E-863F-7CEAD99DF597}" dt="2024-08-29T17:47:39.695" v="3066" actId="165"/>
          <ac:spMkLst>
            <pc:docMk/>
            <pc:sldMk cId="4019671173" sldId="268"/>
            <ac:spMk id="1073" creationId="{82A42DA9-40D6-A0BB-A50A-477F0F7E1689}"/>
          </ac:spMkLst>
        </pc:spChg>
        <pc:spChg chg="mod topLvl">
          <ac:chgData name="Prakhar Jain" userId="bee16eca-c537-4bd8-947e-e5c3c907c019" providerId="ADAL" clId="{DECEE3CC-B142-4C4E-863F-7CEAD99DF597}" dt="2024-08-29T17:47:53.960" v="3067" actId="1076"/>
          <ac:spMkLst>
            <pc:docMk/>
            <pc:sldMk cId="4019671173" sldId="268"/>
            <ac:spMk id="1078" creationId="{C5D13B56-D7CC-A75A-988C-7C5554EE1125}"/>
          </ac:spMkLst>
        </pc:spChg>
        <pc:spChg chg="mod topLvl">
          <ac:chgData name="Prakhar Jain" userId="bee16eca-c537-4bd8-947e-e5c3c907c019" providerId="ADAL" clId="{DECEE3CC-B142-4C4E-863F-7CEAD99DF597}" dt="2024-08-29T17:47:39.695" v="3066" actId="165"/>
          <ac:spMkLst>
            <pc:docMk/>
            <pc:sldMk cId="4019671173" sldId="268"/>
            <ac:spMk id="1079" creationId="{E43A06E9-B775-EBDC-106C-AA4304DC8D94}"/>
          </ac:spMkLst>
        </pc:spChg>
        <pc:spChg chg="mod topLvl">
          <ac:chgData name="Prakhar Jain" userId="bee16eca-c537-4bd8-947e-e5c3c907c019" providerId="ADAL" clId="{DECEE3CC-B142-4C4E-863F-7CEAD99DF597}" dt="2024-08-29T17:47:39.695" v="3066" actId="165"/>
          <ac:spMkLst>
            <pc:docMk/>
            <pc:sldMk cId="4019671173" sldId="268"/>
            <ac:spMk id="1080" creationId="{64C2580E-15A3-D4E4-2550-38CD20A10083}"/>
          </ac:spMkLst>
        </pc:spChg>
        <pc:spChg chg="mod topLvl">
          <ac:chgData name="Prakhar Jain" userId="bee16eca-c537-4bd8-947e-e5c3c907c019" providerId="ADAL" clId="{DECEE3CC-B142-4C4E-863F-7CEAD99DF597}" dt="2024-08-29T17:49:28.857" v="3081" actId="14100"/>
          <ac:spMkLst>
            <pc:docMk/>
            <pc:sldMk cId="4019671173" sldId="268"/>
            <ac:spMk id="1096" creationId="{4416C8E6-8AC0-F658-224A-28539AC82ED2}"/>
          </ac:spMkLst>
        </pc:spChg>
        <pc:spChg chg="mod topLvl">
          <ac:chgData name="Prakhar Jain" userId="bee16eca-c537-4bd8-947e-e5c3c907c019" providerId="ADAL" clId="{DECEE3CC-B142-4C4E-863F-7CEAD99DF597}" dt="2024-08-29T17:49:28.857" v="3081" actId="14100"/>
          <ac:spMkLst>
            <pc:docMk/>
            <pc:sldMk cId="4019671173" sldId="268"/>
            <ac:spMk id="1097" creationId="{D35F7C5F-0539-DC89-C777-4F444EB1EF3A}"/>
          </ac:spMkLst>
        </pc:spChg>
        <pc:spChg chg="mod topLvl">
          <ac:chgData name="Prakhar Jain" userId="bee16eca-c537-4bd8-947e-e5c3c907c019" providerId="ADAL" clId="{DECEE3CC-B142-4C4E-863F-7CEAD99DF597}" dt="2024-08-29T17:49:28.857" v="3081" actId="14100"/>
          <ac:spMkLst>
            <pc:docMk/>
            <pc:sldMk cId="4019671173" sldId="268"/>
            <ac:spMk id="1102" creationId="{D4C14FD0-7EBB-68DD-036E-E8FEAD39559E}"/>
          </ac:spMkLst>
        </pc:spChg>
        <pc:spChg chg="mod topLvl">
          <ac:chgData name="Prakhar Jain" userId="bee16eca-c537-4bd8-947e-e5c3c907c019" providerId="ADAL" clId="{DECEE3CC-B142-4C4E-863F-7CEAD99DF597}" dt="2024-08-29T17:49:28.857" v="3081" actId="14100"/>
          <ac:spMkLst>
            <pc:docMk/>
            <pc:sldMk cId="4019671173" sldId="268"/>
            <ac:spMk id="1103" creationId="{DBF24F59-8622-8746-A628-578CA40C5A62}"/>
          </ac:spMkLst>
        </pc:spChg>
        <pc:spChg chg="mod topLvl">
          <ac:chgData name="Prakhar Jain" userId="bee16eca-c537-4bd8-947e-e5c3c907c019" providerId="ADAL" clId="{DECEE3CC-B142-4C4E-863F-7CEAD99DF597}" dt="2024-08-29T17:49:46.241" v="3082" actId="1076"/>
          <ac:spMkLst>
            <pc:docMk/>
            <pc:sldMk cId="4019671173" sldId="268"/>
            <ac:spMk id="1115" creationId="{9FCC22BC-51C5-430A-C366-A51CCACF542B}"/>
          </ac:spMkLst>
        </pc:spChg>
        <pc:spChg chg="mod topLvl">
          <ac:chgData name="Prakhar Jain" userId="bee16eca-c537-4bd8-947e-e5c3c907c019" providerId="ADAL" clId="{DECEE3CC-B142-4C4E-863F-7CEAD99DF597}" dt="2024-08-29T17:49:46.241" v="3082" actId="1076"/>
          <ac:spMkLst>
            <pc:docMk/>
            <pc:sldMk cId="4019671173" sldId="268"/>
            <ac:spMk id="1116" creationId="{0FCF2DCE-6E0D-BCCB-5815-B883441618E3}"/>
          </ac:spMkLst>
        </pc:spChg>
        <pc:spChg chg="mod topLvl">
          <ac:chgData name="Prakhar Jain" userId="bee16eca-c537-4bd8-947e-e5c3c907c019" providerId="ADAL" clId="{DECEE3CC-B142-4C4E-863F-7CEAD99DF597}" dt="2024-08-29T17:49:46.241" v="3082" actId="1076"/>
          <ac:spMkLst>
            <pc:docMk/>
            <pc:sldMk cId="4019671173" sldId="268"/>
            <ac:spMk id="1117" creationId="{FDD3E8E9-57E6-60B9-3CCC-C122EE90C06D}"/>
          </ac:spMkLst>
        </pc:spChg>
        <pc:spChg chg="mod topLvl">
          <ac:chgData name="Prakhar Jain" userId="bee16eca-c537-4bd8-947e-e5c3c907c019" providerId="ADAL" clId="{DECEE3CC-B142-4C4E-863F-7CEAD99DF597}" dt="2024-08-29T17:49:52.272" v="3083" actId="1076"/>
          <ac:spMkLst>
            <pc:docMk/>
            <pc:sldMk cId="4019671173" sldId="268"/>
            <ac:spMk id="1118" creationId="{987DE5F7-8156-6050-D032-88D737FB7096}"/>
          </ac:spMkLst>
        </pc:spChg>
        <pc:grpChg chg="del">
          <ac:chgData name="Prakhar Jain" userId="bee16eca-c537-4bd8-947e-e5c3c907c019" providerId="ADAL" clId="{DECEE3CC-B142-4C4E-863F-7CEAD99DF597}" dt="2024-08-29T17:47:39.695" v="3066" actId="165"/>
          <ac:grpSpMkLst>
            <pc:docMk/>
            <pc:sldMk cId="4019671173" sldId="268"/>
            <ac:grpSpMk id="6" creationId="{9BB505AC-379C-56EA-1132-B4E556518757}"/>
          </ac:grpSpMkLst>
        </pc:grpChg>
        <pc:picChg chg="mod topLvl">
          <ac:chgData name="Prakhar Jain" userId="bee16eca-c537-4bd8-947e-e5c3c907c019" providerId="ADAL" clId="{DECEE3CC-B142-4C4E-863F-7CEAD99DF597}" dt="2024-08-29T17:47:39.695" v="3066" actId="165"/>
          <ac:picMkLst>
            <pc:docMk/>
            <pc:sldMk cId="4019671173" sldId="268"/>
            <ac:picMk id="28" creationId="{4D8E0A77-107C-3228-4D29-0DBC2BD8C771}"/>
          </ac:picMkLst>
        </pc:picChg>
        <pc:picChg chg="mod topLvl">
          <ac:chgData name="Prakhar Jain" userId="bee16eca-c537-4bd8-947e-e5c3c907c019" providerId="ADAL" clId="{DECEE3CC-B142-4C4E-863F-7CEAD99DF597}" dt="2024-08-29T17:47:53.960" v="3067" actId="1076"/>
          <ac:picMkLst>
            <pc:docMk/>
            <pc:sldMk cId="4019671173" sldId="268"/>
            <ac:picMk id="30" creationId="{DE00953A-C224-7F8B-F9BB-365D4730AAD0}"/>
          </ac:picMkLst>
        </pc:picChg>
        <pc:picChg chg="mod topLvl">
          <ac:chgData name="Prakhar Jain" userId="bee16eca-c537-4bd8-947e-e5c3c907c019" providerId="ADAL" clId="{DECEE3CC-B142-4C4E-863F-7CEAD99DF597}" dt="2024-08-29T17:47:39.695" v="3066" actId="165"/>
          <ac:picMkLst>
            <pc:docMk/>
            <pc:sldMk cId="4019671173" sldId="268"/>
            <ac:picMk id="33" creationId="{A7115453-99F6-806C-AFBC-822C7BF12ADC}"/>
          </ac:picMkLst>
        </pc:picChg>
        <pc:picChg chg="mod topLvl">
          <ac:chgData name="Prakhar Jain" userId="bee16eca-c537-4bd8-947e-e5c3c907c019" providerId="ADAL" clId="{DECEE3CC-B142-4C4E-863F-7CEAD99DF597}" dt="2024-08-29T17:47:53.960" v="3067" actId="1076"/>
          <ac:picMkLst>
            <pc:docMk/>
            <pc:sldMk cId="4019671173" sldId="268"/>
            <ac:picMk id="36" creationId="{34CED7CC-9239-F4DC-52EF-B4CE83B63677}"/>
          </ac:picMkLst>
        </pc:picChg>
        <pc:picChg chg="mod topLvl">
          <ac:chgData name="Prakhar Jain" userId="bee16eca-c537-4bd8-947e-e5c3c907c019" providerId="ADAL" clId="{DECEE3CC-B142-4C4E-863F-7CEAD99DF597}" dt="2024-08-29T17:47:39.695" v="3066" actId="165"/>
          <ac:picMkLst>
            <pc:docMk/>
            <pc:sldMk cId="4019671173" sldId="268"/>
            <ac:picMk id="39" creationId="{5C75ED95-5287-1C2F-3CE9-6C737E44C02B}"/>
          </ac:picMkLst>
        </pc:picChg>
        <pc:picChg chg="mod topLvl">
          <ac:chgData name="Prakhar Jain" userId="bee16eca-c537-4bd8-947e-e5c3c907c019" providerId="ADAL" clId="{DECEE3CC-B142-4C4E-863F-7CEAD99DF597}" dt="2024-08-29T17:47:39.695" v="3066" actId="165"/>
          <ac:picMkLst>
            <pc:docMk/>
            <pc:sldMk cId="4019671173" sldId="268"/>
            <ac:picMk id="42" creationId="{527BEF70-7C94-32D9-A594-01F894C477E1}"/>
          </ac:picMkLst>
        </pc:picChg>
        <pc:picChg chg="mod topLvl">
          <ac:chgData name="Prakhar Jain" userId="bee16eca-c537-4bd8-947e-e5c3c907c019" providerId="ADAL" clId="{DECEE3CC-B142-4C4E-863F-7CEAD99DF597}" dt="2024-08-29T17:47:53.960" v="3067" actId="1076"/>
          <ac:picMkLst>
            <pc:docMk/>
            <pc:sldMk cId="4019671173" sldId="268"/>
            <ac:picMk id="46" creationId="{4334BCE8-E214-5AB8-0820-0CE815BDFF24}"/>
          </ac:picMkLst>
        </pc:picChg>
        <pc:picChg chg="mod topLvl">
          <ac:chgData name="Prakhar Jain" userId="bee16eca-c537-4bd8-947e-e5c3c907c019" providerId="ADAL" clId="{DECEE3CC-B142-4C4E-863F-7CEAD99DF597}" dt="2024-08-29T17:47:39.695" v="3066" actId="165"/>
          <ac:picMkLst>
            <pc:docMk/>
            <pc:sldMk cId="4019671173" sldId="268"/>
            <ac:picMk id="1036" creationId="{D5FE9E7A-029A-C9B4-808A-02552DC9DC0B}"/>
          </ac:picMkLst>
        </pc:picChg>
        <pc:picChg chg="mod topLvl">
          <ac:chgData name="Prakhar Jain" userId="bee16eca-c537-4bd8-947e-e5c3c907c019" providerId="ADAL" clId="{DECEE3CC-B142-4C4E-863F-7CEAD99DF597}" dt="2024-08-29T17:47:53.960" v="3067" actId="1076"/>
          <ac:picMkLst>
            <pc:docMk/>
            <pc:sldMk cId="4019671173" sldId="268"/>
            <ac:picMk id="1040" creationId="{92121F99-7E24-AB7B-C0E0-71F9F46B5A29}"/>
          </ac:picMkLst>
        </pc:picChg>
        <pc:picChg chg="mod topLvl">
          <ac:chgData name="Prakhar Jain" userId="bee16eca-c537-4bd8-947e-e5c3c907c019" providerId="ADAL" clId="{DECEE3CC-B142-4C4E-863F-7CEAD99DF597}" dt="2024-08-29T17:50:00.823" v="3084" actId="1076"/>
          <ac:picMkLst>
            <pc:docMk/>
            <pc:sldMk cId="4019671173" sldId="268"/>
            <ac:picMk id="1123" creationId="{1D76BC82-FD4B-8D5E-05CF-50EEB3263D0F}"/>
          </ac:picMkLst>
        </pc:picChg>
        <pc:picChg chg="mod topLvl">
          <ac:chgData name="Prakhar Jain" userId="bee16eca-c537-4bd8-947e-e5c3c907c019" providerId="ADAL" clId="{DECEE3CC-B142-4C4E-863F-7CEAD99DF597}" dt="2024-08-29T17:49:46.241" v="3082" actId="1076"/>
          <ac:picMkLst>
            <pc:docMk/>
            <pc:sldMk cId="4019671173" sldId="268"/>
            <ac:picMk id="1124" creationId="{A6D93695-6F0E-0849-253B-ED9CC3C65DAA}"/>
          </ac:picMkLst>
        </pc:picChg>
        <pc:picChg chg="mod topLvl">
          <ac:chgData name="Prakhar Jain" userId="bee16eca-c537-4bd8-947e-e5c3c907c019" providerId="ADAL" clId="{DECEE3CC-B142-4C4E-863F-7CEAD99DF597}" dt="2024-08-29T17:49:46.241" v="3082" actId="1076"/>
          <ac:picMkLst>
            <pc:docMk/>
            <pc:sldMk cId="4019671173" sldId="268"/>
            <ac:picMk id="1125" creationId="{DB6A0CF2-6438-44CD-34B7-7DE9333562F8}"/>
          </ac:picMkLst>
        </pc:picChg>
        <pc:picChg chg="mod topLvl">
          <ac:chgData name="Prakhar Jain" userId="bee16eca-c537-4bd8-947e-e5c3c907c019" providerId="ADAL" clId="{DECEE3CC-B142-4C4E-863F-7CEAD99DF597}" dt="2024-08-29T17:49:46.241" v="3082" actId="1076"/>
          <ac:picMkLst>
            <pc:docMk/>
            <pc:sldMk cId="4019671173" sldId="268"/>
            <ac:picMk id="1126" creationId="{6CC9A3FE-0E0C-9E28-B6CD-09A617FCE7CA}"/>
          </ac:picMkLst>
        </pc:picChg>
        <pc:cxnChg chg="mod topLvl">
          <ac:chgData name="Prakhar Jain" userId="bee16eca-c537-4bd8-947e-e5c3c907c019" providerId="ADAL" clId="{DECEE3CC-B142-4C4E-863F-7CEAD99DF597}" dt="2024-08-29T17:47:39.695" v="3066" actId="165"/>
          <ac:cxnSpMkLst>
            <pc:docMk/>
            <pc:sldMk cId="4019671173" sldId="268"/>
            <ac:cxnSpMk id="49" creationId="{E15790D8-3853-9166-B193-26E1C5DAA5E0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50" creationId="{179C51E2-7448-6F7F-ED53-921921D25FDE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53" creationId="{CC39C45D-3D5D-F989-F461-F18B74D0F1D4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56" creationId="{A1EADCAD-DF72-1907-4DA9-31417832FAEB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60" creationId="{E9DD94F5-75A0-352B-B0E8-E7BD06D7AA0F}"/>
          </ac:cxnSpMkLst>
        </pc:cxnChg>
        <pc:cxnChg chg="mod topLvl">
          <ac:chgData name="Prakhar Jain" userId="bee16eca-c537-4bd8-947e-e5c3c907c019" providerId="ADAL" clId="{DECEE3CC-B142-4C4E-863F-7CEAD99DF597}" dt="2024-08-29T17:47:39.695" v="3066" actId="165"/>
          <ac:cxnSpMkLst>
            <pc:docMk/>
            <pc:sldMk cId="4019671173" sldId="268"/>
            <ac:cxnSpMk id="63" creationId="{D230DEEF-6223-6489-2B44-D93840907092}"/>
          </ac:cxnSpMkLst>
        </pc:cxnChg>
        <pc:cxnChg chg="mod topLvl">
          <ac:chgData name="Prakhar Jain" userId="bee16eca-c537-4bd8-947e-e5c3c907c019" providerId="ADAL" clId="{DECEE3CC-B142-4C4E-863F-7CEAD99DF597}" dt="2024-08-29T17:47:39.695" v="3066" actId="165"/>
          <ac:cxnSpMkLst>
            <pc:docMk/>
            <pc:sldMk cId="4019671173" sldId="268"/>
            <ac:cxnSpMk id="1027" creationId="{138078C8-4032-B8CB-787B-FEC76C5F23FB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1033" creationId="{0CB41CA2-8C59-5D8A-85B0-0C7491C50C8D}"/>
          </ac:cxnSpMkLst>
        </pc:cxnChg>
        <pc:cxnChg chg="mod topLvl">
          <ac:chgData name="Prakhar Jain" userId="bee16eca-c537-4bd8-947e-e5c3c907c019" providerId="ADAL" clId="{DECEE3CC-B142-4C4E-863F-7CEAD99DF597}" dt="2024-08-29T17:47:39.695" v="3066" actId="165"/>
          <ac:cxnSpMkLst>
            <pc:docMk/>
            <pc:sldMk cId="4019671173" sldId="268"/>
            <ac:cxnSpMk id="1041" creationId="{1B809A4D-8E85-FF4A-6334-F7D57F5D5E0A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1044" creationId="{60592F13-7FB4-05D0-E251-0B4C5ABD5C70}"/>
          </ac:cxnSpMkLst>
        </pc:cxnChg>
        <pc:cxnChg chg="mod topLvl">
          <ac:chgData name="Prakhar Jain" userId="bee16eca-c537-4bd8-947e-e5c3c907c019" providerId="ADAL" clId="{DECEE3CC-B142-4C4E-863F-7CEAD99DF597}" dt="2024-08-29T17:47:39.695" v="3066" actId="165"/>
          <ac:cxnSpMkLst>
            <pc:docMk/>
            <pc:sldMk cId="4019671173" sldId="268"/>
            <ac:cxnSpMk id="1047" creationId="{F8AB3F70-4376-9842-CF01-6C2557CE68A9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1050" creationId="{A235060D-7B50-F8C4-DE2E-3D1985381277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1053" creationId="{800A5785-CD52-B551-0EF1-768367603121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1058" creationId="{8A2CF690-7F45-B931-E4D6-2EBF852CBE88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1062" creationId="{81DA525E-A326-28DF-9F7E-7200B4CCA65E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1065" creationId="{268EC64F-6B45-C29D-9246-0FB2E0C1EADF}"/>
          </ac:cxnSpMkLst>
        </pc:cxnChg>
        <pc:cxnChg chg="mod topLvl">
          <ac:chgData name="Prakhar Jain" userId="bee16eca-c537-4bd8-947e-e5c3c907c019" providerId="ADAL" clId="{DECEE3CC-B142-4C4E-863F-7CEAD99DF597}" dt="2024-08-29T17:47:53.960" v="3067" actId="1076"/>
          <ac:cxnSpMkLst>
            <pc:docMk/>
            <pc:sldMk cId="4019671173" sldId="268"/>
            <ac:cxnSpMk id="1068" creationId="{9487B9FD-1751-A85F-3741-C43D2B3CCF6F}"/>
          </ac:cxnSpMkLst>
        </pc:cxnChg>
        <pc:cxnChg chg="mod topLvl">
          <ac:chgData name="Prakhar Jain" userId="bee16eca-c537-4bd8-947e-e5c3c907c019" providerId="ADAL" clId="{DECEE3CC-B142-4C4E-863F-7CEAD99DF597}" dt="2024-08-29T17:47:39.695" v="3066" actId="165"/>
          <ac:cxnSpMkLst>
            <pc:docMk/>
            <pc:sldMk cId="4019671173" sldId="268"/>
            <ac:cxnSpMk id="1112" creationId="{3320C15C-FF39-CA42-8546-1CCBCF39B6F7}"/>
          </ac:cxnSpMkLst>
        </pc:cxnChg>
      </pc:sldChg>
      <pc:sldChg chg="modSp mod">
        <pc:chgData name="Prakhar Jain" userId="bee16eca-c537-4bd8-947e-e5c3c907c019" providerId="ADAL" clId="{DECEE3CC-B142-4C4E-863F-7CEAD99DF597}" dt="2024-08-31T22:23:21.823" v="4506" actId="20577"/>
        <pc:sldMkLst>
          <pc:docMk/>
          <pc:sldMk cId="2187859448" sldId="269"/>
        </pc:sldMkLst>
        <pc:spChg chg="mod">
          <ac:chgData name="Prakhar Jain" userId="bee16eca-c537-4bd8-947e-e5c3c907c019" providerId="ADAL" clId="{DECEE3CC-B142-4C4E-863F-7CEAD99DF597}" dt="2024-08-31T22:23:21.823" v="4506" actId="20577"/>
          <ac:spMkLst>
            <pc:docMk/>
            <pc:sldMk cId="2187859448" sldId="269"/>
            <ac:spMk id="84" creationId="{C31980CB-4408-C12E-3FFE-B046B300F690}"/>
          </ac:spMkLst>
        </pc:spChg>
      </pc:sldChg>
      <pc:sldChg chg="addSp delSp modSp mod">
        <pc:chgData name="Prakhar Jain" userId="bee16eca-c537-4bd8-947e-e5c3c907c019" providerId="ADAL" clId="{DECEE3CC-B142-4C4E-863F-7CEAD99DF597}" dt="2024-09-01T16:49:08.532" v="5371" actId="1036"/>
        <pc:sldMkLst>
          <pc:docMk/>
          <pc:sldMk cId="649918709" sldId="271"/>
        </pc:sldMkLst>
        <pc:spChg chg="add mod">
          <ac:chgData name="Prakhar Jain" userId="bee16eca-c537-4bd8-947e-e5c3c907c019" providerId="ADAL" clId="{DECEE3CC-B142-4C4E-863F-7CEAD99DF597}" dt="2024-09-01T16:06:58.598" v="5028"/>
          <ac:spMkLst>
            <pc:docMk/>
            <pc:sldMk cId="649918709" sldId="271"/>
            <ac:spMk id="8" creationId="{E663F2CD-1685-7348-9BF5-BCA29F9631BE}"/>
          </ac:spMkLst>
        </pc:spChg>
        <pc:spChg chg="del mod">
          <ac:chgData name="Prakhar Jain" userId="bee16eca-c537-4bd8-947e-e5c3c907c019" providerId="ADAL" clId="{DECEE3CC-B142-4C4E-863F-7CEAD99DF597}" dt="2024-09-01T16:07:32.872" v="5033" actId="478"/>
          <ac:spMkLst>
            <pc:docMk/>
            <pc:sldMk cId="649918709" sldId="271"/>
            <ac:spMk id="12" creationId="{AAD2CF09-B6FF-1A99-25B6-AC9927C6EB51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3" creationId="{6BD0FE60-BCD5-7A6A-342B-A23192EA743A}"/>
          </ac:spMkLst>
        </pc:spChg>
        <pc:spChg chg="mod">
          <ac:chgData name="Prakhar Jain" userId="bee16eca-c537-4bd8-947e-e5c3c907c019" providerId="ADAL" clId="{DECEE3CC-B142-4C4E-863F-7CEAD99DF597}" dt="2024-09-01T16:08:04.038" v="5096" actId="1076"/>
          <ac:spMkLst>
            <pc:docMk/>
            <pc:sldMk cId="649918709" sldId="271"/>
            <ac:spMk id="14" creationId="{2D735970-C00B-ACB1-E7B6-23B9005D1302}"/>
          </ac:spMkLst>
        </pc:spChg>
        <pc:spChg chg="mod">
          <ac:chgData name="Prakhar Jain" userId="bee16eca-c537-4bd8-947e-e5c3c907c019" providerId="ADAL" clId="{DECEE3CC-B142-4C4E-863F-7CEAD99DF597}" dt="2024-09-01T14:13:43.020" v="5012" actId="20577"/>
          <ac:spMkLst>
            <pc:docMk/>
            <pc:sldMk cId="649918709" sldId="271"/>
            <ac:spMk id="15" creationId="{C1EE87E0-43E5-62A0-FAFC-32D1A35C4879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17" creationId="{8E1AC449-0BAF-580B-4606-93A526079F67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18" creationId="{4E09D384-27AF-33BE-9699-A8185BA08EAB}"/>
          </ac:spMkLst>
        </pc:spChg>
        <pc:spChg chg="add mod">
          <ac:chgData name="Prakhar Jain" userId="bee16eca-c537-4bd8-947e-e5c3c907c019" providerId="ADAL" clId="{DECEE3CC-B142-4C4E-863F-7CEAD99DF597}" dt="2024-09-01T16:07:06.700" v="5029"/>
          <ac:spMkLst>
            <pc:docMk/>
            <pc:sldMk cId="649918709" sldId="271"/>
            <ac:spMk id="19" creationId="{38F959A5-F105-7A77-E4A0-B4578532F4A4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20" creationId="{7259C6AB-F8B0-59C5-1180-513038EF8B0F}"/>
          </ac:spMkLst>
        </pc:spChg>
        <pc:spChg chg="mod">
          <ac:chgData name="Prakhar Jain" userId="bee16eca-c537-4bd8-947e-e5c3c907c019" providerId="ADAL" clId="{DECEE3CC-B142-4C4E-863F-7CEAD99DF597}" dt="2024-08-31T22:46:17.675" v="4701" actId="207"/>
          <ac:spMkLst>
            <pc:docMk/>
            <pc:sldMk cId="649918709" sldId="271"/>
            <ac:spMk id="22" creationId="{4BF70DB5-102D-13D4-F366-ADB887D7A733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23" creationId="{52AA62F1-2155-AB7F-4339-045B74EA3029}"/>
          </ac:spMkLst>
        </pc:spChg>
        <pc:spChg chg="mod">
          <ac:chgData name="Prakhar Jain" userId="bee16eca-c537-4bd8-947e-e5c3c907c019" providerId="ADAL" clId="{DECEE3CC-B142-4C4E-863F-7CEAD99DF597}" dt="2024-09-01T16:08:08.222" v="5097" actId="14100"/>
          <ac:spMkLst>
            <pc:docMk/>
            <pc:sldMk cId="649918709" sldId="271"/>
            <ac:spMk id="27" creationId="{4C99D659-CD3E-F87F-1892-F20E35FCF6C9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29" creationId="{B1FA727F-FC78-A5FE-26BC-47CFFEEDC919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30" creationId="{44340E0D-D8A8-49AA-F26B-21294B42B1D8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31" creationId="{7A254438-633F-7C46-2526-5687DFA0ACF7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32" creationId="{5AC5CB5C-1E7A-8DD4-48ED-1E7BCEB9C183}"/>
          </ac:spMkLst>
        </pc:spChg>
        <pc:spChg chg="mod">
          <ac:chgData name="Prakhar Jain" userId="bee16eca-c537-4bd8-947e-e5c3c907c019" providerId="ADAL" clId="{DECEE3CC-B142-4C4E-863F-7CEAD99DF597}" dt="2024-09-01T16:08:16.447" v="5098" actId="1076"/>
          <ac:spMkLst>
            <pc:docMk/>
            <pc:sldMk cId="649918709" sldId="271"/>
            <ac:spMk id="40" creationId="{9A6BD803-3D34-51DB-BBC2-2D02ED69A4D0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41" creationId="{28868DBE-F168-3805-883B-192E1B83C45C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42" creationId="{0618DE60-658B-C012-4F9E-6CCB2E53AD3C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43" creationId="{E6D59FF0-A481-0798-5B60-CD976F18C10E}"/>
          </ac:spMkLst>
        </pc:spChg>
        <pc:spChg chg="mod">
          <ac:chgData name="Prakhar Jain" userId="bee16eca-c537-4bd8-947e-e5c3c907c019" providerId="ADAL" clId="{DECEE3CC-B142-4C4E-863F-7CEAD99DF597}" dt="2024-09-01T16:06:41.356" v="5027" actId="1076"/>
          <ac:spMkLst>
            <pc:docMk/>
            <pc:sldMk cId="649918709" sldId="271"/>
            <ac:spMk id="44" creationId="{43DCFC5A-DA67-E4E0-85CB-6E23070C0093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53" creationId="{681E125E-4BC0-63D5-62F8-30D5F8FCCC10}"/>
          </ac:spMkLst>
        </pc:spChg>
        <pc:spChg chg="mod">
          <ac:chgData name="Prakhar Jain" userId="bee16eca-c537-4bd8-947e-e5c3c907c019" providerId="ADAL" clId="{DECEE3CC-B142-4C4E-863F-7CEAD99DF597}" dt="2024-09-01T16:47:37.034" v="5346" actId="108"/>
          <ac:spMkLst>
            <pc:docMk/>
            <pc:sldMk cId="649918709" sldId="271"/>
            <ac:spMk id="54" creationId="{2CE1C634-6005-602F-368B-44F34FD6D9EB}"/>
          </ac:spMkLst>
        </pc:spChg>
        <pc:spChg chg="del mod">
          <ac:chgData name="Prakhar Jain" userId="bee16eca-c537-4bd8-947e-e5c3c907c019" providerId="ADAL" clId="{DECEE3CC-B142-4C4E-863F-7CEAD99DF597}" dt="2024-09-01T16:06:14.846" v="5024" actId="478"/>
          <ac:spMkLst>
            <pc:docMk/>
            <pc:sldMk cId="649918709" sldId="271"/>
            <ac:spMk id="69" creationId="{A1EAE051-976D-CA31-A1DC-A13D4DF33AEA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70" creationId="{8AC794B8-7BAD-E9BB-EEA7-9D13C276B4E7}"/>
          </ac:spMkLst>
        </pc:spChg>
        <pc:spChg chg="add mod">
          <ac:chgData name="Prakhar Jain" userId="bee16eca-c537-4bd8-947e-e5c3c907c019" providerId="ADAL" clId="{DECEE3CC-B142-4C4E-863F-7CEAD99DF597}" dt="2024-09-01T16:23:07.809" v="5220" actId="164"/>
          <ac:spMkLst>
            <pc:docMk/>
            <pc:sldMk cId="649918709" sldId="271"/>
            <ac:spMk id="71" creationId="{915FE569-E27E-D12C-81B0-9F996672E55E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72" creationId="{62F48C6C-3062-DC33-D75B-8A00359E3BCF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73" creationId="{0D539C90-8894-4D81-4F15-EAB71E625DD5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74" creationId="{7EA503C3-DFA0-C83B-524A-C9DA29C17D6A}"/>
          </ac:spMkLst>
        </pc:spChg>
        <pc:spChg chg="add mod">
          <ac:chgData name="Prakhar Jain" userId="bee16eca-c537-4bd8-947e-e5c3c907c019" providerId="ADAL" clId="{DECEE3CC-B142-4C4E-863F-7CEAD99DF597}" dt="2024-09-01T16:23:16.236" v="5221" actId="164"/>
          <ac:spMkLst>
            <pc:docMk/>
            <pc:sldMk cId="649918709" sldId="271"/>
            <ac:spMk id="77" creationId="{50A4AD85-E677-E339-D1BB-384C7D4FFDA1}"/>
          </ac:spMkLst>
        </pc:spChg>
        <pc:spChg chg="del mod">
          <ac:chgData name="Prakhar Jain" userId="bee16eca-c537-4bd8-947e-e5c3c907c019" providerId="ADAL" clId="{DECEE3CC-B142-4C4E-863F-7CEAD99DF597}" dt="2024-09-01T16:06:14.846" v="5024" actId="478"/>
          <ac:spMkLst>
            <pc:docMk/>
            <pc:sldMk cId="649918709" sldId="271"/>
            <ac:spMk id="81" creationId="{4C80B300-4630-0B61-F53B-070884C6EE1F}"/>
          </ac:spMkLst>
        </pc:spChg>
        <pc:spChg chg="del mod">
          <ac:chgData name="Prakhar Jain" userId="bee16eca-c537-4bd8-947e-e5c3c907c019" providerId="ADAL" clId="{DECEE3CC-B142-4C4E-863F-7CEAD99DF597}" dt="2024-09-01T16:06:14.846" v="5024" actId="478"/>
          <ac:spMkLst>
            <pc:docMk/>
            <pc:sldMk cId="649918709" sldId="271"/>
            <ac:spMk id="84" creationId="{C31980CB-4408-C12E-3FFE-B046B300F690}"/>
          </ac:spMkLst>
        </pc:spChg>
        <pc:spChg chg="del mod">
          <ac:chgData name="Prakhar Jain" userId="bee16eca-c537-4bd8-947e-e5c3c907c019" providerId="ADAL" clId="{DECEE3CC-B142-4C4E-863F-7CEAD99DF597}" dt="2024-09-01T16:06:14.846" v="5024" actId="478"/>
          <ac:spMkLst>
            <pc:docMk/>
            <pc:sldMk cId="649918709" sldId="271"/>
            <ac:spMk id="88" creationId="{17E75ECF-927A-0115-00ED-A76C07CB3628}"/>
          </ac:spMkLst>
        </pc:spChg>
        <pc:spChg chg="add mod">
          <ac:chgData name="Prakhar Jain" userId="bee16eca-c537-4bd8-947e-e5c3c907c019" providerId="ADAL" clId="{DECEE3CC-B142-4C4E-863F-7CEAD99DF597}" dt="2024-09-01T16:23:07.809" v="5220" actId="164"/>
          <ac:spMkLst>
            <pc:docMk/>
            <pc:sldMk cId="649918709" sldId="271"/>
            <ac:spMk id="104" creationId="{D5B44FD4-52D8-0B98-23EC-A123F51B9E04}"/>
          </ac:spMkLst>
        </pc:spChg>
        <pc:spChg chg="mod">
          <ac:chgData name="Prakhar Jain" userId="bee16eca-c537-4bd8-947e-e5c3c907c019" providerId="ADAL" clId="{DECEE3CC-B142-4C4E-863F-7CEAD99DF597}" dt="2024-09-01T16:23:16.236" v="5221" actId="164"/>
          <ac:spMkLst>
            <pc:docMk/>
            <pc:sldMk cId="649918709" sldId="271"/>
            <ac:spMk id="106" creationId="{F3124457-E986-CCF9-49FC-68B31FC09E81}"/>
          </ac:spMkLst>
        </pc:spChg>
        <pc:spChg chg="mod">
          <ac:chgData name="Prakhar Jain" userId="bee16eca-c537-4bd8-947e-e5c3c907c019" providerId="ADAL" clId="{DECEE3CC-B142-4C4E-863F-7CEAD99DF597}" dt="2024-09-01T16:23:16.236" v="5221" actId="164"/>
          <ac:spMkLst>
            <pc:docMk/>
            <pc:sldMk cId="649918709" sldId="271"/>
            <ac:spMk id="108" creationId="{C724530D-0970-EF71-4B1F-8816FB4A9E2D}"/>
          </ac:spMkLst>
        </pc:spChg>
        <pc:spChg chg="add del mod">
          <ac:chgData name="Prakhar Jain" userId="bee16eca-c537-4bd8-947e-e5c3c907c019" providerId="ADAL" clId="{DECEE3CC-B142-4C4E-863F-7CEAD99DF597}" dt="2024-09-01T16:20:18.218" v="5166" actId="478"/>
          <ac:spMkLst>
            <pc:docMk/>
            <pc:sldMk cId="649918709" sldId="271"/>
            <ac:spMk id="109" creationId="{1349C887-1F92-D35F-6D80-88801E500CFB}"/>
          </ac:spMkLst>
        </pc:spChg>
        <pc:spChg chg="add mod">
          <ac:chgData name="Prakhar Jain" userId="bee16eca-c537-4bd8-947e-e5c3c907c019" providerId="ADAL" clId="{DECEE3CC-B142-4C4E-863F-7CEAD99DF597}" dt="2024-09-01T16:20:26.225" v="5167"/>
          <ac:spMkLst>
            <pc:docMk/>
            <pc:sldMk cId="649918709" sldId="271"/>
            <ac:spMk id="110" creationId="{F600F097-A998-86BE-55E8-232711CAF03E}"/>
          </ac:spMkLst>
        </pc:spChg>
        <pc:spChg chg="add mod ord">
          <ac:chgData name="Prakhar Jain" userId="bee16eca-c537-4bd8-947e-e5c3c907c019" providerId="ADAL" clId="{DECEE3CC-B142-4C4E-863F-7CEAD99DF597}" dt="2024-09-01T16:23:07.809" v="5220" actId="164"/>
          <ac:spMkLst>
            <pc:docMk/>
            <pc:sldMk cId="649918709" sldId="271"/>
            <ac:spMk id="111" creationId="{4B62EF0C-0630-5B5C-ABA3-A6FA5A5D593F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24" creationId="{D1E6FDDD-D215-0EA4-1D66-C646BAFD9E36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25" creationId="{B141AC98-F6D6-1CAF-B51C-3EE8491A7300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26" creationId="{81636686-DEBF-CA4D-B237-16D1C52C0276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27" creationId="{279FF312-1B36-0BDB-9940-D90367F97580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024" creationId="{1ACF031A-3455-A1F0-86FC-0D07B3DEDA03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025" creationId="{1525151E-041E-5397-AEF5-279B4FF270EB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027" creationId="{9FCB7812-0238-CD3A-D9EE-1D28649ECF29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029" creationId="{713732A9-429B-C96F-A3A8-4210D1F04991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031" creationId="{53E13AAD-F0DA-6486-E313-FF7467D394BD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032" creationId="{52E7B05D-AC79-8DDA-2AB2-8F4892136817}"/>
          </ac:spMkLst>
        </pc:spChg>
        <pc:spChg chg="mod">
          <ac:chgData name="Prakhar Jain" userId="bee16eca-c537-4bd8-947e-e5c3c907c019" providerId="ADAL" clId="{DECEE3CC-B142-4C4E-863F-7CEAD99DF597}" dt="2024-09-01T16:39:30.056" v="5345" actId="1076"/>
          <ac:spMkLst>
            <pc:docMk/>
            <pc:sldMk cId="649918709" sldId="271"/>
            <ac:spMk id="1033" creationId="{8FCF8ACF-CFAA-408F-DF67-6123BF44F1C0}"/>
          </ac:spMkLst>
        </pc:spChg>
        <pc:spChg chg="mod">
          <ac:chgData name="Prakhar Jain" userId="bee16eca-c537-4bd8-947e-e5c3c907c019" providerId="ADAL" clId="{DECEE3CC-B142-4C4E-863F-7CEAD99DF597}" dt="2024-09-01T16:48:58.901" v="5370" actId="14100"/>
          <ac:spMkLst>
            <pc:docMk/>
            <pc:sldMk cId="649918709" sldId="271"/>
            <ac:spMk id="1039" creationId="{395B0560-EB69-66FA-2B16-322B63106A95}"/>
          </ac:spMkLst>
        </pc:spChg>
        <pc:spChg chg="mod">
          <ac:chgData name="Prakhar Jain" userId="bee16eca-c537-4bd8-947e-e5c3c907c019" providerId="ADAL" clId="{DECEE3CC-B142-4C4E-863F-7CEAD99DF597}" dt="2024-09-01T16:49:08.532" v="5371" actId="1036"/>
          <ac:spMkLst>
            <pc:docMk/>
            <pc:sldMk cId="649918709" sldId="271"/>
            <ac:spMk id="1042" creationId="{B09CA7D2-BB96-EE39-A29C-D15797C0E272}"/>
          </ac:spMkLst>
        </pc:spChg>
        <pc:grpChg chg="add mod">
          <ac:chgData name="Prakhar Jain" userId="bee16eca-c537-4bd8-947e-e5c3c907c019" providerId="ADAL" clId="{DECEE3CC-B142-4C4E-863F-7CEAD99DF597}" dt="2024-09-01T16:23:25.828" v="5222" actId="1076"/>
          <ac:grpSpMkLst>
            <pc:docMk/>
            <pc:sldMk cId="649918709" sldId="271"/>
            <ac:grpSpMk id="112" creationId="{FA9C6414-F178-D977-B20D-FC7320E2469E}"/>
          </ac:grpSpMkLst>
        </pc:grpChg>
        <pc:grpChg chg="add mod">
          <ac:chgData name="Prakhar Jain" userId="bee16eca-c537-4bd8-947e-e5c3c907c019" providerId="ADAL" clId="{DECEE3CC-B142-4C4E-863F-7CEAD99DF597}" dt="2024-09-01T16:23:28.450" v="5223" actId="1076"/>
          <ac:grpSpMkLst>
            <pc:docMk/>
            <pc:sldMk cId="649918709" sldId="271"/>
            <ac:grpSpMk id="113" creationId="{FFB62540-28D0-53ED-3AD1-A89D2C732029}"/>
          </ac:grpSpMkLst>
        </pc:grpChg>
        <pc:picChg chg="mod">
          <ac:chgData name="Prakhar Jain" userId="bee16eca-c537-4bd8-947e-e5c3c907c019" providerId="ADAL" clId="{DECEE3CC-B142-4C4E-863F-7CEAD99DF597}" dt="2024-08-31T22:42:36.284" v="4681" actId="208"/>
          <ac:picMkLst>
            <pc:docMk/>
            <pc:sldMk cId="649918709" sldId="271"/>
            <ac:picMk id="48" creationId="{5B37D8AF-853D-1B5F-DB6A-7D1C0EDFFE6D}"/>
          </ac:picMkLst>
        </pc:picChg>
        <pc:picChg chg="mod">
          <ac:chgData name="Prakhar Jain" userId="bee16eca-c537-4bd8-947e-e5c3c907c019" providerId="ADAL" clId="{DECEE3CC-B142-4C4E-863F-7CEAD99DF597}" dt="2024-08-31T22:42:32.489" v="4679" actId="208"/>
          <ac:picMkLst>
            <pc:docMk/>
            <pc:sldMk cId="649918709" sldId="271"/>
            <ac:picMk id="56" creationId="{7B0A0E3F-18DB-80E3-4257-BCE36714E4AF}"/>
          </ac:picMkLst>
        </pc:picChg>
        <pc:picChg chg="mod">
          <ac:chgData name="Prakhar Jain" userId="bee16eca-c537-4bd8-947e-e5c3c907c019" providerId="ADAL" clId="{DECEE3CC-B142-4C4E-863F-7CEAD99DF597}" dt="2024-08-31T22:42:35.220" v="4680" actId="208"/>
          <ac:picMkLst>
            <pc:docMk/>
            <pc:sldMk cId="649918709" sldId="271"/>
            <ac:picMk id="63" creationId="{384CEAEB-CBC9-8D16-E814-F4D36E1C7DA1}"/>
          </ac:picMkLst>
        </pc:picChg>
        <pc:picChg chg="del mod">
          <ac:chgData name="Prakhar Jain" userId="bee16eca-c537-4bd8-947e-e5c3c907c019" providerId="ADAL" clId="{DECEE3CC-B142-4C4E-863F-7CEAD99DF597}" dt="2024-09-01T16:06:14.846" v="5024" actId="478"/>
          <ac:picMkLst>
            <pc:docMk/>
            <pc:sldMk cId="649918709" sldId="271"/>
            <ac:picMk id="78" creationId="{E6084B6A-286F-DD28-FA7A-FFB399D557D5}"/>
          </ac:picMkLst>
        </pc:picChg>
        <pc:picChg chg="del mod">
          <ac:chgData name="Prakhar Jain" userId="bee16eca-c537-4bd8-947e-e5c3c907c019" providerId="ADAL" clId="{DECEE3CC-B142-4C4E-863F-7CEAD99DF597}" dt="2024-09-01T16:06:14.846" v="5024" actId="478"/>
          <ac:picMkLst>
            <pc:docMk/>
            <pc:sldMk cId="649918709" sldId="271"/>
            <ac:picMk id="80" creationId="{F8657E83-3433-8DE1-5635-9381A6CE906B}"/>
          </ac:picMkLst>
        </pc:picChg>
        <pc:picChg chg="del mod">
          <ac:chgData name="Prakhar Jain" userId="bee16eca-c537-4bd8-947e-e5c3c907c019" providerId="ADAL" clId="{DECEE3CC-B142-4C4E-863F-7CEAD99DF597}" dt="2024-09-01T16:06:14.846" v="5024" actId="478"/>
          <ac:picMkLst>
            <pc:docMk/>
            <pc:sldMk cId="649918709" sldId="271"/>
            <ac:picMk id="83" creationId="{051B947F-FB9D-3632-F432-9574D62E5B25}"/>
          </ac:picMkLst>
        </pc:picChg>
        <pc:picChg chg="del mod">
          <ac:chgData name="Prakhar Jain" userId="bee16eca-c537-4bd8-947e-e5c3c907c019" providerId="ADAL" clId="{DECEE3CC-B142-4C4E-863F-7CEAD99DF597}" dt="2024-09-01T16:06:14.846" v="5024" actId="478"/>
          <ac:picMkLst>
            <pc:docMk/>
            <pc:sldMk cId="649918709" sldId="271"/>
            <ac:picMk id="87" creationId="{DC00375C-BA49-16CA-A4AC-B33A293C9DDD}"/>
          </ac:picMkLst>
        </pc:picChg>
        <pc:picChg chg="mod">
          <ac:chgData name="Prakhar Jain" userId="bee16eca-c537-4bd8-947e-e5c3c907c019" providerId="ADAL" clId="{DECEE3CC-B142-4C4E-863F-7CEAD99DF597}" dt="2024-09-01T16:23:16.236" v="5221" actId="164"/>
          <ac:picMkLst>
            <pc:docMk/>
            <pc:sldMk cId="649918709" sldId="271"/>
            <ac:picMk id="100" creationId="{35DB2ED2-5FF0-25C3-3E12-37489CAB80D7}"/>
          </ac:picMkLst>
        </pc:picChg>
        <pc:picChg chg="add mod">
          <ac:chgData name="Prakhar Jain" userId="bee16eca-c537-4bd8-947e-e5c3c907c019" providerId="ADAL" clId="{DECEE3CC-B142-4C4E-863F-7CEAD99DF597}" dt="2024-09-01T16:23:07.809" v="5220" actId="164"/>
          <ac:picMkLst>
            <pc:docMk/>
            <pc:sldMk cId="649918709" sldId="271"/>
            <ac:picMk id="101" creationId="{8132F136-D7E6-C6AB-EB47-7B5C9B33CFA1}"/>
          </ac:picMkLst>
        </pc:picChg>
        <pc:picChg chg="mod">
          <ac:chgData name="Prakhar Jain" userId="bee16eca-c537-4bd8-947e-e5c3c907c019" providerId="ADAL" clId="{DECEE3CC-B142-4C4E-863F-7CEAD99DF597}" dt="2024-09-01T16:21:44.094" v="5183" actId="1076"/>
          <ac:picMkLst>
            <pc:docMk/>
            <pc:sldMk cId="649918709" sldId="271"/>
            <ac:picMk id="107" creationId="{37DD1C15-0EEE-B557-B169-CAE10049A81F}"/>
          </ac:picMkLst>
        </pc:picChg>
        <pc:picChg chg="mod">
          <ac:chgData name="Prakhar Jain" userId="bee16eca-c537-4bd8-947e-e5c3c907c019" providerId="ADAL" clId="{DECEE3CC-B142-4C4E-863F-7CEAD99DF597}" dt="2024-09-01T16:48:22.959" v="5368" actId="1038"/>
          <ac:picMkLst>
            <pc:docMk/>
            <pc:sldMk cId="649918709" sldId="271"/>
            <ac:picMk id="1026" creationId="{2515F686-1FC9-ABCD-D220-7C9353C775F6}"/>
          </ac:picMkLst>
        </pc:picChg>
        <pc:picChg chg="mod">
          <ac:chgData name="Prakhar Jain" userId="bee16eca-c537-4bd8-947e-e5c3c907c019" providerId="ADAL" clId="{DECEE3CC-B142-4C4E-863F-7CEAD99DF597}" dt="2024-09-01T16:48:12.329" v="5359" actId="1037"/>
          <ac:picMkLst>
            <pc:docMk/>
            <pc:sldMk cId="649918709" sldId="271"/>
            <ac:picMk id="1028" creationId="{971FA6BC-9435-3F34-C5D3-22CA89FB79B4}"/>
          </ac:picMkLst>
        </pc:picChg>
        <pc:picChg chg="mod">
          <ac:chgData name="Prakhar Jain" userId="bee16eca-c537-4bd8-947e-e5c3c907c019" providerId="ADAL" clId="{DECEE3CC-B142-4C4E-863F-7CEAD99DF597}" dt="2024-09-01T16:39:30.056" v="5345" actId="1076"/>
          <ac:picMkLst>
            <pc:docMk/>
            <pc:sldMk cId="649918709" sldId="271"/>
            <ac:picMk id="3074" creationId="{56BCB52D-A1C7-3998-F7BF-50C438B7A797}"/>
          </ac:picMkLst>
        </pc:picChg>
        <pc:cxnChg chg="del mod">
          <ac:chgData name="Prakhar Jain" userId="bee16eca-c537-4bd8-947e-e5c3c907c019" providerId="ADAL" clId="{DECEE3CC-B142-4C4E-863F-7CEAD99DF597}" dt="2024-09-01T16:07:34.265" v="5034" actId="478"/>
          <ac:cxnSpMkLst>
            <pc:docMk/>
            <pc:sldMk cId="649918709" sldId="271"/>
            <ac:cxnSpMk id="25" creationId="{9D7815DC-9CE3-F7FB-8A00-64243EB4E8BF}"/>
          </ac:cxnSpMkLst>
        </pc:cxnChg>
        <pc:cxnChg chg="mod">
          <ac:chgData name="Prakhar Jain" userId="bee16eca-c537-4bd8-947e-e5c3c907c019" providerId="ADAL" clId="{DECEE3CC-B142-4C4E-863F-7CEAD99DF597}" dt="2024-09-01T16:39:30.056" v="5345" actId="1076"/>
          <ac:cxnSpMkLst>
            <pc:docMk/>
            <pc:sldMk cId="649918709" sldId="271"/>
            <ac:cxnSpMk id="82" creationId="{4FD192D6-3E17-D0A3-2ED0-E55D257A1AC6}"/>
          </ac:cxnSpMkLst>
        </pc:cxnChg>
        <pc:cxnChg chg="add del mod">
          <ac:chgData name="Prakhar Jain" userId="bee16eca-c537-4bd8-947e-e5c3c907c019" providerId="ADAL" clId="{DECEE3CC-B142-4C4E-863F-7CEAD99DF597}" dt="2024-09-01T16:11:04.611" v="5099" actId="478"/>
          <ac:cxnSpMkLst>
            <pc:docMk/>
            <pc:sldMk cId="649918709" sldId="271"/>
            <ac:cxnSpMk id="97" creationId="{4CA8F191-EF98-A1A8-84C6-236A1A7B7C87}"/>
          </ac:cxnSpMkLst>
        </pc:cxnChg>
      </pc:sldChg>
      <pc:sldChg chg="modSp mod">
        <pc:chgData name="Prakhar Jain" userId="bee16eca-c537-4bd8-947e-e5c3c907c019" providerId="ADAL" clId="{DECEE3CC-B142-4C4E-863F-7CEAD99DF597}" dt="2024-08-31T22:52:36.682" v="4776" actId="1037"/>
        <pc:sldMkLst>
          <pc:docMk/>
          <pc:sldMk cId="1130881720" sldId="272"/>
        </pc:sldMkLst>
        <pc:spChg chg="mod">
          <ac:chgData name="Prakhar Jain" userId="bee16eca-c537-4bd8-947e-e5c3c907c019" providerId="ADAL" clId="{DECEE3CC-B142-4C4E-863F-7CEAD99DF597}" dt="2024-08-31T22:52:36.682" v="4776" actId="1037"/>
          <ac:spMkLst>
            <pc:docMk/>
            <pc:sldMk cId="1130881720" sldId="272"/>
            <ac:spMk id="11" creationId="{0A0E28C7-9F0C-6631-1576-D3E9E4ABD3CE}"/>
          </ac:spMkLst>
        </pc:spChg>
        <pc:spChg chg="ord">
          <ac:chgData name="Prakhar Jain" userId="bee16eca-c537-4bd8-947e-e5c3c907c019" providerId="ADAL" clId="{DECEE3CC-B142-4C4E-863F-7CEAD99DF597}" dt="2024-08-31T22:52:25.657" v="4775" actId="166"/>
          <ac:spMkLst>
            <pc:docMk/>
            <pc:sldMk cId="1130881720" sldId="272"/>
            <ac:spMk id="26" creationId="{B9814A25-9D46-8EBF-D7AF-0B8AEA35B8AF}"/>
          </ac:spMkLst>
        </pc:spChg>
        <pc:picChg chg="mod">
          <ac:chgData name="Prakhar Jain" userId="bee16eca-c537-4bd8-947e-e5c3c907c019" providerId="ADAL" clId="{DECEE3CC-B142-4C4E-863F-7CEAD99DF597}" dt="2024-08-31T22:51:56.638" v="4772" actId="1038"/>
          <ac:picMkLst>
            <pc:docMk/>
            <pc:sldMk cId="1130881720" sldId="272"/>
            <ac:picMk id="56" creationId="{230920E0-737B-8BE7-F2AD-75D8419C6DB1}"/>
          </ac:picMkLst>
        </pc:picChg>
        <pc:picChg chg="mod">
          <ac:chgData name="Prakhar Jain" userId="bee16eca-c537-4bd8-947e-e5c3c907c019" providerId="ADAL" clId="{DECEE3CC-B142-4C4E-863F-7CEAD99DF597}" dt="2024-08-31T22:51:38.812" v="4768" actId="1076"/>
          <ac:picMkLst>
            <pc:docMk/>
            <pc:sldMk cId="1130881720" sldId="272"/>
            <ac:picMk id="58" creationId="{D5AA69C5-4EDD-ACAF-B5CE-1202A855FE46}"/>
          </ac:picMkLst>
        </pc:picChg>
        <pc:picChg chg="mod">
          <ac:chgData name="Prakhar Jain" userId="bee16eca-c537-4bd8-947e-e5c3c907c019" providerId="ADAL" clId="{DECEE3CC-B142-4C4E-863F-7CEAD99DF597}" dt="2024-08-31T22:51:52.344" v="4771" actId="1076"/>
          <ac:picMkLst>
            <pc:docMk/>
            <pc:sldMk cId="1130881720" sldId="272"/>
            <ac:picMk id="68" creationId="{9537F07E-4AB5-4CF4-E47D-EBD0E315C7AD}"/>
          </ac:picMkLst>
        </pc:picChg>
        <pc:picChg chg="mod">
          <ac:chgData name="Prakhar Jain" userId="bee16eca-c537-4bd8-947e-e5c3c907c019" providerId="ADAL" clId="{DECEE3CC-B142-4C4E-863F-7CEAD99DF597}" dt="2024-08-31T22:52:19.115" v="4774" actId="1076"/>
          <ac:picMkLst>
            <pc:docMk/>
            <pc:sldMk cId="1130881720" sldId="272"/>
            <ac:picMk id="81" creationId="{0FE81078-5C10-AFCA-CC28-3245078A7D31}"/>
          </ac:picMkLst>
        </pc:picChg>
        <pc:picChg chg="mod">
          <ac:chgData name="Prakhar Jain" userId="bee16eca-c537-4bd8-947e-e5c3c907c019" providerId="ADAL" clId="{DECEE3CC-B142-4C4E-863F-7CEAD99DF597}" dt="2024-08-31T22:52:02.782" v="4773" actId="1076"/>
          <ac:picMkLst>
            <pc:docMk/>
            <pc:sldMk cId="1130881720" sldId="272"/>
            <ac:picMk id="85" creationId="{D9423181-0FF4-A074-44A9-C033152EAB0F}"/>
          </ac:picMkLst>
        </pc:picChg>
        <pc:picChg chg="mod">
          <ac:chgData name="Prakhar Jain" userId="bee16eca-c537-4bd8-947e-e5c3c907c019" providerId="ADAL" clId="{DECEE3CC-B142-4C4E-863F-7CEAD99DF597}" dt="2024-08-31T22:51:46.149" v="4770" actId="1037"/>
          <ac:picMkLst>
            <pc:docMk/>
            <pc:sldMk cId="1130881720" sldId="272"/>
            <ac:picMk id="87" creationId="{8EAB2699-505C-D5C3-B608-CC093CECA5C7}"/>
          </ac:picMkLst>
        </pc:picChg>
      </pc:sldChg>
      <pc:sldChg chg="add">
        <pc:chgData name="Prakhar Jain" userId="bee16eca-c537-4bd8-947e-e5c3c907c019" providerId="ADAL" clId="{DECEE3CC-B142-4C4E-863F-7CEAD99DF597}" dt="2024-09-01T15:56:25.615" v="5018"/>
        <pc:sldMkLst>
          <pc:docMk/>
          <pc:sldMk cId="741512860" sldId="274"/>
        </pc:sldMkLst>
      </pc:sldChg>
      <pc:sldChg chg="add del">
        <pc:chgData name="Prakhar Jain" userId="bee16eca-c537-4bd8-947e-e5c3c907c019" providerId="ADAL" clId="{DECEE3CC-B142-4C4E-863F-7CEAD99DF597}" dt="2024-09-01T15:56:20.037" v="5017" actId="47"/>
        <pc:sldMkLst>
          <pc:docMk/>
          <pc:sldMk cId="2380125913" sldId="274"/>
        </pc:sldMkLst>
      </pc:sldChg>
      <pc:sldChg chg="add del">
        <pc:chgData name="Prakhar Jain" userId="bee16eca-c537-4bd8-947e-e5c3c907c019" providerId="ADAL" clId="{DECEE3CC-B142-4C4E-863F-7CEAD99DF597}" dt="2024-09-01T16:03:59.947" v="5022" actId="47"/>
        <pc:sldMkLst>
          <pc:docMk/>
          <pc:sldMk cId="1147265894" sldId="275"/>
        </pc:sldMkLst>
      </pc:sldChg>
      <pc:sldChg chg="add del">
        <pc:chgData name="Prakhar Jain" userId="bee16eca-c537-4bd8-947e-e5c3c907c019" providerId="ADAL" clId="{DECEE3CC-B142-4C4E-863F-7CEAD99DF597}" dt="2024-09-01T15:56:20.037" v="5017" actId="47"/>
        <pc:sldMkLst>
          <pc:docMk/>
          <pc:sldMk cId="3725044946" sldId="275"/>
        </pc:sldMkLst>
      </pc:sldChg>
      <pc:sldChg chg="addSp delSp modSp mod">
        <pc:chgData name="Prakhar Jain" userId="bee16eca-c537-4bd8-947e-e5c3c907c019" providerId="ADAL" clId="{DECEE3CC-B142-4C4E-863F-7CEAD99DF597}" dt="2024-09-01T16:38:36.870" v="5344" actId="1076"/>
        <pc:sldMkLst>
          <pc:docMk/>
          <pc:sldMk cId="1106157193" sldId="276"/>
        </pc:sldMkLst>
        <pc:spChg chg="mod">
          <ac:chgData name="Prakhar Jain" userId="bee16eca-c537-4bd8-947e-e5c3c907c019" providerId="ADAL" clId="{DECEE3CC-B142-4C4E-863F-7CEAD99DF597}" dt="2024-09-01T16:38:27.483" v="5343" actId="164"/>
          <ac:spMkLst>
            <pc:docMk/>
            <pc:sldMk cId="1106157193" sldId="276"/>
            <ac:spMk id="14" creationId="{2D735970-C00B-ACB1-E7B6-23B9005D1302}"/>
          </ac:spMkLst>
        </pc:spChg>
        <pc:spChg chg="mod">
          <ac:chgData name="Prakhar Jain" userId="bee16eca-c537-4bd8-947e-e5c3c907c019" providerId="ADAL" clId="{DECEE3CC-B142-4C4E-863F-7CEAD99DF597}" dt="2024-09-01T16:38:27.483" v="5343" actId="164"/>
          <ac:spMkLst>
            <pc:docMk/>
            <pc:sldMk cId="1106157193" sldId="276"/>
            <ac:spMk id="17" creationId="{8E1AC449-0BAF-580B-4606-93A526079F67}"/>
          </ac:spMkLst>
        </pc:spChg>
        <pc:spChg chg="mod">
          <ac:chgData name="Prakhar Jain" userId="bee16eca-c537-4bd8-947e-e5c3c907c019" providerId="ADAL" clId="{DECEE3CC-B142-4C4E-863F-7CEAD99DF597}" dt="2024-09-01T16:38:27.483" v="5343" actId="164"/>
          <ac:spMkLst>
            <pc:docMk/>
            <pc:sldMk cId="1106157193" sldId="276"/>
            <ac:spMk id="18" creationId="{4E09D384-27AF-33BE-9699-A8185BA08EAB}"/>
          </ac:spMkLst>
        </pc:spChg>
        <pc:spChg chg="mod">
          <ac:chgData name="Prakhar Jain" userId="bee16eca-c537-4bd8-947e-e5c3c907c019" providerId="ADAL" clId="{DECEE3CC-B142-4C4E-863F-7CEAD99DF597}" dt="2024-09-01T16:38:27.483" v="5343" actId="164"/>
          <ac:spMkLst>
            <pc:docMk/>
            <pc:sldMk cId="1106157193" sldId="276"/>
            <ac:spMk id="20" creationId="{7259C6AB-F8B0-59C5-1180-513038EF8B0F}"/>
          </ac:spMkLst>
        </pc:spChg>
        <pc:spChg chg="mod">
          <ac:chgData name="Prakhar Jain" userId="bee16eca-c537-4bd8-947e-e5c3c907c019" providerId="ADAL" clId="{DECEE3CC-B142-4C4E-863F-7CEAD99DF597}" dt="2024-09-01T16:38:27.483" v="5343" actId="164"/>
          <ac:spMkLst>
            <pc:docMk/>
            <pc:sldMk cId="1106157193" sldId="276"/>
            <ac:spMk id="23" creationId="{52AA62F1-2155-AB7F-4339-045B74EA3029}"/>
          </ac:spMkLst>
        </pc:spChg>
        <pc:spChg chg="mod">
          <ac:chgData name="Prakhar Jain" userId="bee16eca-c537-4bd8-947e-e5c3c907c019" providerId="ADAL" clId="{DECEE3CC-B142-4C4E-863F-7CEAD99DF597}" dt="2024-09-01T16:38:27.483" v="5343" actId="164"/>
          <ac:spMkLst>
            <pc:docMk/>
            <pc:sldMk cId="1106157193" sldId="276"/>
            <ac:spMk id="30" creationId="{44340E0D-D8A8-49AA-F26B-21294B42B1D8}"/>
          </ac:spMkLst>
        </pc:spChg>
        <pc:spChg chg="mod">
          <ac:chgData name="Prakhar Jain" userId="bee16eca-c537-4bd8-947e-e5c3c907c019" providerId="ADAL" clId="{DECEE3CC-B142-4C4E-863F-7CEAD99DF597}" dt="2024-09-01T16:38:27.483" v="5343" actId="164"/>
          <ac:spMkLst>
            <pc:docMk/>
            <pc:sldMk cId="1106157193" sldId="276"/>
            <ac:spMk id="40" creationId="{9A6BD803-3D34-51DB-BBC2-2D02ED69A4D0}"/>
          </ac:spMkLst>
        </pc:spChg>
        <pc:spChg chg="mod">
          <ac:chgData name="Prakhar Jain" userId="bee16eca-c537-4bd8-947e-e5c3c907c019" providerId="ADAL" clId="{DECEE3CC-B142-4C4E-863F-7CEAD99DF597}" dt="2024-09-01T16:38:27.483" v="5343" actId="164"/>
          <ac:spMkLst>
            <pc:docMk/>
            <pc:sldMk cId="1106157193" sldId="276"/>
            <ac:spMk id="41" creationId="{28868DBE-F168-3805-883B-192E1B83C45C}"/>
          </ac:spMkLst>
        </pc:spChg>
        <pc:spChg chg="mod">
          <ac:chgData name="Prakhar Jain" userId="bee16eca-c537-4bd8-947e-e5c3c907c019" providerId="ADAL" clId="{DECEE3CC-B142-4C4E-863F-7CEAD99DF597}" dt="2024-09-01T16:38:27.483" v="5343" actId="164"/>
          <ac:spMkLst>
            <pc:docMk/>
            <pc:sldMk cId="1106157193" sldId="276"/>
            <ac:spMk id="42" creationId="{0618DE60-658B-C012-4F9E-6CCB2E53AD3C}"/>
          </ac:spMkLst>
        </pc:spChg>
        <pc:spChg chg="mod">
          <ac:chgData name="Prakhar Jain" userId="bee16eca-c537-4bd8-947e-e5c3c907c019" providerId="ADAL" clId="{DECEE3CC-B142-4C4E-863F-7CEAD99DF597}" dt="2024-09-01T16:38:27.483" v="5343" actId="164"/>
          <ac:spMkLst>
            <pc:docMk/>
            <pc:sldMk cId="1106157193" sldId="276"/>
            <ac:spMk id="43" creationId="{E6D59FF0-A481-0798-5B60-CD976F18C10E}"/>
          </ac:spMkLst>
        </pc:spChg>
        <pc:spChg chg="mod">
          <ac:chgData name="Prakhar Jain" userId="bee16eca-c537-4bd8-947e-e5c3c907c019" providerId="ADAL" clId="{DECEE3CC-B142-4C4E-863F-7CEAD99DF597}" dt="2024-09-01T16:38:27.483" v="5343" actId="164"/>
          <ac:spMkLst>
            <pc:docMk/>
            <pc:sldMk cId="1106157193" sldId="276"/>
            <ac:spMk id="44" creationId="{43DCFC5A-DA67-E4E0-85CB-6E23070C0093}"/>
          </ac:spMkLst>
        </pc:spChg>
        <pc:spChg chg="mod topLvl">
          <ac:chgData name="Prakhar Jain" userId="bee16eca-c537-4bd8-947e-e5c3c907c019" providerId="ADAL" clId="{DECEE3CC-B142-4C4E-863F-7CEAD99DF597}" dt="2024-09-01T16:37:13.701" v="5342" actId="1076"/>
          <ac:spMkLst>
            <pc:docMk/>
            <pc:sldMk cId="1106157193" sldId="276"/>
            <ac:spMk id="77" creationId="{50A4AD85-E677-E339-D1BB-384C7D4FFDA1}"/>
          </ac:spMkLst>
        </pc:spChg>
        <pc:spChg chg="mod ord topLvl">
          <ac:chgData name="Prakhar Jain" userId="bee16eca-c537-4bd8-947e-e5c3c907c019" providerId="ADAL" clId="{DECEE3CC-B142-4C4E-863F-7CEAD99DF597}" dt="2024-09-01T16:37:13.701" v="5342" actId="1076"/>
          <ac:spMkLst>
            <pc:docMk/>
            <pc:sldMk cId="1106157193" sldId="276"/>
            <ac:spMk id="106" creationId="{F3124457-E986-CCF9-49FC-68B31FC09E81}"/>
          </ac:spMkLst>
        </pc:spChg>
        <pc:spChg chg="mod topLvl">
          <ac:chgData name="Prakhar Jain" userId="bee16eca-c537-4bd8-947e-e5c3c907c019" providerId="ADAL" clId="{DECEE3CC-B142-4C4E-863F-7CEAD99DF597}" dt="2024-09-01T16:37:13.701" v="5342" actId="1076"/>
          <ac:spMkLst>
            <pc:docMk/>
            <pc:sldMk cId="1106157193" sldId="276"/>
            <ac:spMk id="108" creationId="{C724530D-0970-EF71-4B1F-8816FB4A9E2D}"/>
          </ac:spMkLst>
        </pc:spChg>
        <pc:grpChg chg="add mod">
          <ac:chgData name="Prakhar Jain" userId="bee16eca-c537-4bd8-947e-e5c3c907c019" providerId="ADAL" clId="{DECEE3CC-B142-4C4E-863F-7CEAD99DF597}" dt="2024-09-01T16:38:36.870" v="5344" actId="1076"/>
          <ac:grpSpMkLst>
            <pc:docMk/>
            <pc:sldMk cId="1106157193" sldId="276"/>
            <ac:grpSpMk id="27" creationId="{98E8933A-5304-82CE-5E0F-C762DCDDEFC2}"/>
          </ac:grpSpMkLst>
        </pc:grpChg>
        <pc:grpChg chg="mod">
          <ac:chgData name="Prakhar Jain" userId="bee16eca-c537-4bd8-947e-e5c3c907c019" providerId="ADAL" clId="{DECEE3CC-B142-4C4E-863F-7CEAD99DF597}" dt="2024-09-01T16:33:16.221" v="5266" actId="1076"/>
          <ac:grpSpMkLst>
            <pc:docMk/>
            <pc:sldMk cId="1106157193" sldId="276"/>
            <ac:grpSpMk id="112" creationId="{FA9C6414-F178-D977-B20D-FC7320E2469E}"/>
          </ac:grpSpMkLst>
        </pc:grpChg>
        <pc:grpChg chg="del mod">
          <ac:chgData name="Prakhar Jain" userId="bee16eca-c537-4bd8-947e-e5c3c907c019" providerId="ADAL" clId="{DECEE3CC-B142-4C4E-863F-7CEAD99DF597}" dt="2024-09-01T16:36:49.332" v="5340" actId="165"/>
          <ac:grpSpMkLst>
            <pc:docMk/>
            <pc:sldMk cId="1106157193" sldId="276"/>
            <ac:grpSpMk id="113" creationId="{FFB62540-28D0-53ED-3AD1-A89D2C732029}"/>
          </ac:grpSpMkLst>
        </pc:grpChg>
        <pc:picChg chg="mod topLvl modCrop">
          <ac:chgData name="Prakhar Jain" userId="bee16eca-c537-4bd8-947e-e5c3c907c019" providerId="ADAL" clId="{DECEE3CC-B142-4C4E-863F-7CEAD99DF597}" dt="2024-09-01T16:37:13.701" v="5342" actId="1076"/>
          <ac:picMkLst>
            <pc:docMk/>
            <pc:sldMk cId="1106157193" sldId="276"/>
            <ac:picMk id="100" creationId="{35DB2ED2-5FF0-25C3-3E12-37489CAB80D7}"/>
          </ac:picMkLst>
        </pc:picChg>
      </pc:sldChg>
      <pc:sldChg chg="add del">
        <pc:chgData name="Prakhar Jain" userId="bee16eca-c537-4bd8-947e-e5c3c907c019" providerId="ADAL" clId="{DECEE3CC-B142-4C4E-863F-7CEAD99DF597}" dt="2024-09-01T15:56:20.037" v="5017" actId="47"/>
        <pc:sldMkLst>
          <pc:docMk/>
          <pc:sldMk cId="2978122103" sldId="276"/>
        </pc:sldMkLst>
      </pc:sldChg>
      <pc:sldChg chg="add del">
        <pc:chgData name="Prakhar Jain" userId="bee16eca-c537-4bd8-947e-e5c3c907c019" providerId="ADAL" clId="{DECEE3CC-B142-4C4E-863F-7CEAD99DF597}" dt="2024-09-01T15:56:20.037" v="5017" actId="47"/>
        <pc:sldMkLst>
          <pc:docMk/>
          <pc:sldMk cId="1076631469" sldId="277"/>
        </pc:sldMkLst>
      </pc:sldChg>
    </pc:docChg>
  </pc:docChgLst>
  <pc:docChgLst>
    <pc:chgData name="Shreyas Lakshminarayanan" userId="5c276556-3be3-4ed1-9da7-3ad0f53ae7e0" providerId="ADAL" clId="{BE7CE916-5349-C641-8F8B-AF50B93B867A}"/>
    <pc:docChg chg="undo custSel addSld delSld modSld">
      <pc:chgData name="Shreyas Lakshminarayanan" userId="5c276556-3be3-4ed1-9da7-3ad0f53ae7e0" providerId="ADAL" clId="{BE7CE916-5349-C641-8F8B-AF50B93B867A}" dt="2024-09-17T14:31:15.901" v="7370" actId="20577"/>
      <pc:docMkLst>
        <pc:docMk/>
      </pc:docMkLst>
      <pc:sldChg chg="modSp mod">
        <pc:chgData name="Shreyas Lakshminarayanan" userId="5c276556-3be3-4ed1-9da7-3ad0f53ae7e0" providerId="ADAL" clId="{BE7CE916-5349-C641-8F8B-AF50B93B867A}" dt="2024-09-14T06:54:17.574" v="98" actId="20577"/>
        <pc:sldMkLst>
          <pc:docMk/>
          <pc:sldMk cId="2030797432" sldId="274"/>
        </pc:sldMkLst>
        <pc:spChg chg="mod">
          <ac:chgData name="Shreyas Lakshminarayanan" userId="5c276556-3be3-4ed1-9da7-3ad0f53ae7e0" providerId="ADAL" clId="{BE7CE916-5349-C641-8F8B-AF50B93B867A}" dt="2024-09-14T06:54:17.574" v="98" actId="20577"/>
          <ac:spMkLst>
            <pc:docMk/>
            <pc:sldMk cId="2030797432" sldId="274"/>
            <ac:spMk id="5" creationId="{F10E909E-6604-BDAF-F924-411F067F754C}"/>
          </ac:spMkLst>
        </pc:spChg>
      </pc:sldChg>
      <pc:sldChg chg="addSp delSp modSp mod">
        <pc:chgData name="Shreyas Lakshminarayanan" userId="5c276556-3be3-4ed1-9da7-3ad0f53ae7e0" providerId="ADAL" clId="{BE7CE916-5349-C641-8F8B-AF50B93B867A}" dt="2024-09-15T17:03:10.041" v="5783" actId="20577"/>
        <pc:sldMkLst>
          <pc:docMk/>
          <pc:sldMk cId="2942944123" sldId="286"/>
        </pc:sldMkLst>
        <pc:spChg chg="add mod">
          <ac:chgData name="Shreyas Lakshminarayanan" userId="5c276556-3be3-4ed1-9da7-3ad0f53ae7e0" providerId="ADAL" clId="{BE7CE916-5349-C641-8F8B-AF50B93B867A}" dt="2024-09-14T07:03:22.899" v="142" actId="14100"/>
          <ac:spMkLst>
            <pc:docMk/>
            <pc:sldMk cId="2942944123" sldId="286"/>
            <ac:spMk id="2" creationId="{77026836-DE96-718A-FF19-695BEF04D90F}"/>
          </ac:spMkLst>
        </pc:spChg>
        <pc:spChg chg="add del mod">
          <ac:chgData name="Shreyas Lakshminarayanan" userId="5c276556-3be3-4ed1-9da7-3ad0f53ae7e0" providerId="ADAL" clId="{BE7CE916-5349-C641-8F8B-AF50B93B867A}" dt="2024-09-14T07:11:40.039" v="209" actId="478"/>
          <ac:spMkLst>
            <pc:docMk/>
            <pc:sldMk cId="2942944123" sldId="286"/>
            <ac:spMk id="5" creationId="{8252649A-B5AD-3FFD-368E-95057D9C5D55}"/>
          </ac:spMkLst>
        </pc:spChg>
        <pc:spChg chg="add mod">
          <ac:chgData name="Shreyas Lakshminarayanan" userId="5c276556-3be3-4ed1-9da7-3ad0f53ae7e0" providerId="ADAL" clId="{BE7CE916-5349-C641-8F8B-AF50B93B867A}" dt="2024-09-14T07:32:18.258" v="711" actId="1035"/>
          <ac:spMkLst>
            <pc:docMk/>
            <pc:sldMk cId="2942944123" sldId="286"/>
            <ac:spMk id="6" creationId="{42415053-00C6-B611-9DC2-359FEAF90FC9}"/>
          </ac:spMkLst>
        </pc:spChg>
        <pc:spChg chg="add mod">
          <ac:chgData name="Shreyas Lakshminarayanan" userId="5c276556-3be3-4ed1-9da7-3ad0f53ae7e0" providerId="ADAL" clId="{BE7CE916-5349-C641-8F8B-AF50B93B867A}" dt="2024-09-14T11:07:05.383" v="1880" actId="14100"/>
          <ac:spMkLst>
            <pc:docMk/>
            <pc:sldMk cId="2942944123" sldId="286"/>
            <ac:spMk id="7" creationId="{43C03FA5-4965-C62F-D321-28C2DE6BE6CA}"/>
          </ac:spMkLst>
        </pc:spChg>
        <pc:spChg chg="add mod">
          <ac:chgData name="Shreyas Lakshminarayanan" userId="5c276556-3be3-4ed1-9da7-3ad0f53ae7e0" providerId="ADAL" clId="{BE7CE916-5349-C641-8F8B-AF50B93B867A}" dt="2024-09-14T10:29:09.911" v="1841" actId="1076"/>
          <ac:spMkLst>
            <pc:docMk/>
            <pc:sldMk cId="2942944123" sldId="286"/>
            <ac:spMk id="8" creationId="{09BC4AED-F2DE-99DF-44FD-C78816F58DF9}"/>
          </ac:spMkLst>
        </pc:spChg>
        <pc:spChg chg="add mod">
          <ac:chgData name="Shreyas Lakshminarayanan" userId="5c276556-3be3-4ed1-9da7-3ad0f53ae7e0" providerId="ADAL" clId="{BE7CE916-5349-C641-8F8B-AF50B93B867A}" dt="2024-09-14T12:22:16.219" v="2503" actId="1036"/>
          <ac:spMkLst>
            <pc:docMk/>
            <pc:sldMk cId="2942944123" sldId="286"/>
            <ac:spMk id="9" creationId="{BDEE9054-684B-9CB8-96D9-DECD5C9B9D84}"/>
          </ac:spMkLst>
        </pc:spChg>
        <pc:spChg chg="add del mod">
          <ac:chgData name="Shreyas Lakshminarayanan" userId="5c276556-3be3-4ed1-9da7-3ad0f53ae7e0" providerId="ADAL" clId="{BE7CE916-5349-C641-8F8B-AF50B93B867A}" dt="2024-09-14T07:18:17.770" v="553" actId="478"/>
          <ac:spMkLst>
            <pc:docMk/>
            <pc:sldMk cId="2942944123" sldId="286"/>
            <ac:spMk id="11" creationId="{0E4534C7-BA47-A794-2BEE-F3DBFF47FF08}"/>
          </ac:spMkLst>
        </pc:spChg>
        <pc:spChg chg="add del mod">
          <ac:chgData name="Shreyas Lakshminarayanan" userId="5c276556-3be3-4ed1-9da7-3ad0f53ae7e0" providerId="ADAL" clId="{BE7CE916-5349-C641-8F8B-AF50B93B867A}" dt="2024-09-14T07:19:03.694" v="575" actId="478"/>
          <ac:spMkLst>
            <pc:docMk/>
            <pc:sldMk cId="2942944123" sldId="286"/>
            <ac:spMk id="12" creationId="{0F6B3479-D0B9-6ACE-C4F2-537BAA1786F7}"/>
          </ac:spMkLst>
        </pc:spChg>
        <pc:spChg chg="add mod">
          <ac:chgData name="Shreyas Lakshminarayanan" userId="5c276556-3be3-4ed1-9da7-3ad0f53ae7e0" providerId="ADAL" clId="{BE7CE916-5349-C641-8F8B-AF50B93B867A}" dt="2024-09-14T11:52:04.236" v="2083" actId="1035"/>
          <ac:spMkLst>
            <pc:docMk/>
            <pc:sldMk cId="2942944123" sldId="286"/>
            <ac:spMk id="18" creationId="{B7A70677-003B-79B2-AC51-FCA7AD742869}"/>
          </ac:spMkLst>
        </pc:spChg>
        <pc:spChg chg="add mod">
          <ac:chgData name="Shreyas Lakshminarayanan" userId="5c276556-3be3-4ed1-9da7-3ad0f53ae7e0" providerId="ADAL" clId="{BE7CE916-5349-C641-8F8B-AF50B93B867A}" dt="2024-09-14T07:39:49.908" v="880" actId="1076"/>
          <ac:spMkLst>
            <pc:docMk/>
            <pc:sldMk cId="2942944123" sldId="286"/>
            <ac:spMk id="19" creationId="{9668D73A-E263-A124-0B2A-21D66AFEF258}"/>
          </ac:spMkLst>
        </pc:spChg>
        <pc:spChg chg="add mod">
          <ac:chgData name="Shreyas Lakshminarayanan" userId="5c276556-3be3-4ed1-9da7-3ad0f53ae7e0" providerId="ADAL" clId="{BE7CE916-5349-C641-8F8B-AF50B93B867A}" dt="2024-09-14T07:40:01.678" v="883" actId="1035"/>
          <ac:spMkLst>
            <pc:docMk/>
            <pc:sldMk cId="2942944123" sldId="286"/>
            <ac:spMk id="20" creationId="{B8999490-50B9-E485-35DA-34F8CBABDED2}"/>
          </ac:spMkLst>
        </pc:spChg>
        <pc:spChg chg="add del mod">
          <ac:chgData name="Shreyas Lakshminarayanan" userId="5c276556-3be3-4ed1-9da7-3ad0f53ae7e0" providerId="ADAL" clId="{BE7CE916-5349-C641-8F8B-AF50B93B867A}" dt="2024-09-14T07:35:29.849" v="772"/>
          <ac:spMkLst>
            <pc:docMk/>
            <pc:sldMk cId="2942944123" sldId="286"/>
            <ac:spMk id="21" creationId="{0FEDD620-EBAF-6F26-52FB-7A47D15A1219}"/>
          </ac:spMkLst>
        </pc:spChg>
        <pc:spChg chg="add mod">
          <ac:chgData name="Shreyas Lakshminarayanan" userId="5c276556-3be3-4ed1-9da7-3ad0f53ae7e0" providerId="ADAL" clId="{BE7CE916-5349-C641-8F8B-AF50B93B867A}" dt="2024-09-14T11:54:02.376" v="2109" actId="1035"/>
          <ac:spMkLst>
            <pc:docMk/>
            <pc:sldMk cId="2942944123" sldId="286"/>
            <ac:spMk id="21" creationId="{93DCA655-E403-B390-475B-2BB7607343F0}"/>
          </ac:spMkLst>
        </pc:spChg>
        <pc:spChg chg="add mod">
          <ac:chgData name="Shreyas Lakshminarayanan" userId="5c276556-3be3-4ed1-9da7-3ad0f53ae7e0" providerId="ADAL" clId="{BE7CE916-5349-C641-8F8B-AF50B93B867A}" dt="2024-09-14T07:36:14.344" v="806" actId="20577"/>
          <ac:spMkLst>
            <pc:docMk/>
            <pc:sldMk cId="2942944123" sldId="286"/>
            <ac:spMk id="23" creationId="{8C51CED6-385D-C1FC-FDF0-890AB967AF92}"/>
          </ac:spMkLst>
        </pc:spChg>
        <pc:spChg chg="add del mod">
          <ac:chgData name="Shreyas Lakshminarayanan" userId="5c276556-3be3-4ed1-9da7-3ad0f53ae7e0" providerId="ADAL" clId="{BE7CE916-5349-C641-8F8B-AF50B93B867A}" dt="2024-09-14T07:37:27.708" v="810" actId="478"/>
          <ac:spMkLst>
            <pc:docMk/>
            <pc:sldMk cId="2942944123" sldId="286"/>
            <ac:spMk id="24" creationId="{8BEF37FF-7281-5367-717B-F433A999948D}"/>
          </ac:spMkLst>
        </pc:spChg>
        <pc:spChg chg="add del mod">
          <ac:chgData name="Shreyas Lakshminarayanan" userId="5c276556-3be3-4ed1-9da7-3ad0f53ae7e0" providerId="ADAL" clId="{BE7CE916-5349-C641-8F8B-AF50B93B867A}" dt="2024-09-14T11:54:31.925" v="2112" actId="478"/>
          <ac:spMkLst>
            <pc:docMk/>
            <pc:sldMk cId="2942944123" sldId="286"/>
            <ac:spMk id="24" creationId="{9AE923EE-8DE9-8269-2B14-003CE762F36F}"/>
          </ac:spMkLst>
        </pc:spChg>
        <pc:spChg chg="add mod">
          <ac:chgData name="Shreyas Lakshminarayanan" userId="5c276556-3be3-4ed1-9da7-3ad0f53ae7e0" providerId="ADAL" clId="{BE7CE916-5349-C641-8F8B-AF50B93B867A}" dt="2024-09-14T07:54:59.062" v="1235" actId="1076"/>
          <ac:spMkLst>
            <pc:docMk/>
            <pc:sldMk cId="2942944123" sldId="286"/>
            <ac:spMk id="25" creationId="{BDAFD397-8A7B-BA30-3001-BCE9AFA26E57}"/>
          </ac:spMkLst>
        </pc:spChg>
        <pc:spChg chg="add mod">
          <ac:chgData name="Shreyas Lakshminarayanan" userId="5c276556-3be3-4ed1-9da7-3ad0f53ae7e0" providerId="ADAL" clId="{BE7CE916-5349-C641-8F8B-AF50B93B867A}" dt="2024-09-14T07:44:43.754" v="1092" actId="1036"/>
          <ac:spMkLst>
            <pc:docMk/>
            <pc:sldMk cId="2942944123" sldId="286"/>
            <ac:spMk id="26" creationId="{BC85D5E3-A9C1-44BF-DA57-ED03238CF403}"/>
          </ac:spMkLst>
        </pc:spChg>
        <pc:spChg chg="mod topLvl">
          <ac:chgData name="Shreyas Lakshminarayanan" userId="5c276556-3be3-4ed1-9da7-3ad0f53ae7e0" providerId="ADAL" clId="{BE7CE916-5349-C641-8F8B-AF50B93B867A}" dt="2024-09-14T07:56:00.930" v="1254" actId="1076"/>
          <ac:spMkLst>
            <pc:docMk/>
            <pc:sldMk cId="2942944123" sldId="286"/>
            <ac:spMk id="29" creationId="{9AB9052D-76AA-92C5-D432-880AB2557203}"/>
          </ac:spMkLst>
        </pc:spChg>
        <pc:spChg chg="mod topLvl">
          <ac:chgData name="Shreyas Lakshminarayanan" userId="5c276556-3be3-4ed1-9da7-3ad0f53ae7e0" providerId="ADAL" clId="{BE7CE916-5349-C641-8F8B-AF50B93B867A}" dt="2024-09-14T07:55:41.125" v="1245" actId="1076"/>
          <ac:spMkLst>
            <pc:docMk/>
            <pc:sldMk cId="2942944123" sldId="286"/>
            <ac:spMk id="30" creationId="{044A362C-6F70-2390-4F4E-745AC2FCDD7C}"/>
          </ac:spMkLst>
        </pc:spChg>
        <pc:spChg chg="add mod">
          <ac:chgData name="Shreyas Lakshminarayanan" userId="5c276556-3be3-4ed1-9da7-3ad0f53ae7e0" providerId="ADAL" clId="{BE7CE916-5349-C641-8F8B-AF50B93B867A}" dt="2024-09-14T12:03:35.219" v="2234" actId="1076"/>
          <ac:spMkLst>
            <pc:docMk/>
            <pc:sldMk cId="2942944123" sldId="286"/>
            <ac:spMk id="32" creationId="{7259D6B3-1394-F527-CAAD-9D6D621B667F}"/>
          </ac:spMkLst>
        </pc:spChg>
        <pc:spChg chg="add mod">
          <ac:chgData name="Shreyas Lakshminarayanan" userId="5c276556-3be3-4ed1-9da7-3ad0f53ae7e0" providerId="ADAL" clId="{BE7CE916-5349-C641-8F8B-AF50B93B867A}" dt="2024-09-14T12:21:54.100" v="2495" actId="207"/>
          <ac:spMkLst>
            <pc:docMk/>
            <pc:sldMk cId="2942944123" sldId="286"/>
            <ac:spMk id="33" creationId="{328E22AB-35F3-79DF-BDAC-42918E82FB9F}"/>
          </ac:spMkLst>
        </pc:spChg>
        <pc:spChg chg="add mod">
          <ac:chgData name="Shreyas Lakshminarayanan" userId="5c276556-3be3-4ed1-9da7-3ad0f53ae7e0" providerId="ADAL" clId="{BE7CE916-5349-C641-8F8B-AF50B93B867A}" dt="2024-09-14T08:00:27.994" v="1298" actId="1076"/>
          <ac:spMkLst>
            <pc:docMk/>
            <pc:sldMk cId="2942944123" sldId="286"/>
            <ac:spMk id="36" creationId="{C55388DF-DF8F-645C-ACD8-352FA08445FD}"/>
          </ac:spMkLst>
        </pc:spChg>
        <pc:spChg chg="add mod">
          <ac:chgData name="Shreyas Lakshminarayanan" userId="5c276556-3be3-4ed1-9da7-3ad0f53ae7e0" providerId="ADAL" clId="{BE7CE916-5349-C641-8F8B-AF50B93B867A}" dt="2024-09-14T11:46:05.011" v="2019" actId="1076"/>
          <ac:spMkLst>
            <pc:docMk/>
            <pc:sldMk cId="2942944123" sldId="286"/>
            <ac:spMk id="38" creationId="{583192AD-8117-AA88-786B-6A37A199D0EE}"/>
          </ac:spMkLst>
        </pc:spChg>
        <pc:spChg chg="add mod">
          <ac:chgData name="Shreyas Lakshminarayanan" userId="5c276556-3be3-4ed1-9da7-3ad0f53ae7e0" providerId="ADAL" clId="{BE7CE916-5349-C641-8F8B-AF50B93B867A}" dt="2024-09-14T10:29:40.677" v="1860" actId="1076"/>
          <ac:spMkLst>
            <pc:docMk/>
            <pc:sldMk cId="2942944123" sldId="286"/>
            <ac:spMk id="39" creationId="{9DB4571B-B7E2-34A9-74E1-9BC220640251}"/>
          </ac:spMkLst>
        </pc:spChg>
        <pc:spChg chg="add mod">
          <ac:chgData name="Shreyas Lakshminarayanan" userId="5c276556-3be3-4ed1-9da7-3ad0f53ae7e0" providerId="ADAL" clId="{BE7CE916-5349-C641-8F8B-AF50B93B867A}" dt="2024-09-14T10:29:52.955" v="1874" actId="20577"/>
          <ac:spMkLst>
            <pc:docMk/>
            <pc:sldMk cId="2942944123" sldId="286"/>
            <ac:spMk id="40" creationId="{E114D277-0C09-4614-708C-BBEB663137A0}"/>
          </ac:spMkLst>
        </pc:spChg>
        <pc:spChg chg="add mod">
          <ac:chgData name="Shreyas Lakshminarayanan" userId="5c276556-3be3-4ed1-9da7-3ad0f53ae7e0" providerId="ADAL" clId="{BE7CE916-5349-C641-8F8B-AF50B93B867A}" dt="2024-09-14T12:21:56.625" v="2496" actId="207"/>
          <ac:spMkLst>
            <pc:docMk/>
            <pc:sldMk cId="2942944123" sldId="286"/>
            <ac:spMk id="41" creationId="{2005E88D-3643-1133-3F76-57E8B0447450}"/>
          </ac:spMkLst>
        </pc:spChg>
        <pc:spChg chg="add mod">
          <ac:chgData name="Shreyas Lakshminarayanan" userId="5c276556-3be3-4ed1-9da7-3ad0f53ae7e0" providerId="ADAL" clId="{BE7CE916-5349-C641-8F8B-AF50B93B867A}" dt="2024-09-15T17:03:10.041" v="5783" actId="20577"/>
          <ac:spMkLst>
            <pc:docMk/>
            <pc:sldMk cId="2942944123" sldId="286"/>
            <ac:spMk id="45" creationId="{6A35417F-6832-A607-D730-49DC4FAC8D92}"/>
          </ac:spMkLst>
        </pc:spChg>
        <pc:spChg chg="add mod">
          <ac:chgData name="Shreyas Lakshminarayanan" userId="5c276556-3be3-4ed1-9da7-3ad0f53ae7e0" providerId="ADAL" clId="{BE7CE916-5349-C641-8F8B-AF50B93B867A}" dt="2024-09-14T13:45:36.414" v="2508" actId="1035"/>
          <ac:spMkLst>
            <pc:docMk/>
            <pc:sldMk cId="2942944123" sldId="286"/>
            <ac:spMk id="48" creationId="{1774F0F2-5AF9-17E3-5F8A-A9765C74608B}"/>
          </ac:spMkLst>
        </pc:spChg>
        <pc:spChg chg="add mod">
          <ac:chgData name="Shreyas Lakshminarayanan" userId="5c276556-3be3-4ed1-9da7-3ad0f53ae7e0" providerId="ADAL" clId="{BE7CE916-5349-C641-8F8B-AF50B93B867A}" dt="2024-09-14T12:04:28.388" v="2264" actId="14100"/>
          <ac:spMkLst>
            <pc:docMk/>
            <pc:sldMk cId="2942944123" sldId="286"/>
            <ac:spMk id="49" creationId="{0DB13BA9-6E97-2658-2D95-7AC99FF12ABB}"/>
          </ac:spMkLst>
        </pc:spChg>
        <pc:spChg chg="add mod">
          <ac:chgData name="Shreyas Lakshminarayanan" userId="5c276556-3be3-4ed1-9da7-3ad0f53ae7e0" providerId="ADAL" clId="{BE7CE916-5349-C641-8F8B-AF50B93B867A}" dt="2024-09-14T12:04:28.388" v="2264" actId="14100"/>
          <ac:spMkLst>
            <pc:docMk/>
            <pc:sldMk cId="2942944123" sldId="286"/>
            <ac:spMk id="50" creationId="{D022CBF0-74FA-4143-6DFD-FDEA8073F761}"/>
          </ac:spMkLst>
        </pc:spChg>
        <pc:spChg chg="add">
          <ac:chgData name="Shreyas Lakshminarayanan" userId="5c276556-3be3-4ed1-9da7-3ad0f53ae7e0" providerId="ADAL" clId="{BE7CE916-5349-C641-8F8B-AF50B93B867A}" dt="2024-09-14T12:04:48.766" v="2265"/>
          <ac:spMkLst>
            <pc:docMk/>
            <pc:sldMk cId="2942944123" sldId="286"/>
            <ac:spMk id="51" creationId="{721E1D5C-A118-0A53-7B3B-FDDB2E78D3FE}"/>
          </ac:spMkLst>
        </pc:spChg>
        <pc:spChg chg="add">
          <ac:chgData name="Shreyas Lakshminarayanan" userId="5c276556-3be3-4ed1-9da7-3ad0f53ae7e0" providerId="ADAL" clId="{BE7CE916-5349-C641-8F8B-AF50B93B867A}" dt="2024-09-14T12:04:48.766" v="2265"/>
          <ac:spMkLst>
            <pc:docMk/>
            <pc:sldMk cId="2942944123" sldId="286"/>
            <ac:spMk id="52" creationId="{06C8C512-9FE8-FB48-ACF7-B75696F8F2E4}"/>
          </ac:spMkLst>
        </pc:spChg>
        <pc:spChg chg="add mod">
          <ac:chgData name="Shreyas Lakshminarayanan" userId="5c276556-3be3-4ed1-9da7-3ad0f53ae7e0" providerId="ADAL" clId="{BE7CE916-5349-C641-8F8B-AF50B93B867A}" dt="2024-09-14T13:45:36.414" v="2508" actId="1035"/>
          <ac:spMkLst>
            <pc:docMk/>
            <pc:sldMk cId="2942944123" sldId="286"/>
            <ac:spMk id="54" creationId="{66B0DCF0-6347-8D85-3C73-73CE988C0523}"/>
          </ac:spMkLst>
        </pc:spChg>
        <pc:spChg chg="add mod">
          <ac:chgData name="Shreyas Lakshminarayanan" userId="5c276556-3be3-4ed1-9da7-3ad0f53ae7e0" providerId="ADAL" clId="{BE7CE916-5349-C641-8F8B-AF50B93B867A}" dt="2024-09-14T13:45:36.414" v="2508" actId="1035"/>
          <ac:spMkLst>
            <pc:docMk/>
            <pc:sldMk cId="2942944123" sldId="286"/>
            <ac:spMk id="56" creationId="{88A343BF-7A1B-2A89-3A94-1A27B5572F5E}"/>
          </ac:spMkLst>
        </pc:spChg>
        <pc:grpChg chg="add mod">
          <ac:chgData name="Shreyas Lakshminarayanan" userId="5c276556-3be3-4ed1-9da7-3ad0f53ae7e0" providerId="ADAL" clId="{BE7CE916-5349-C641-8F8B-AF50B93B867A}" dt="2024-09-14T07:40:23.099" v="897" actId="1035"/>
          <ac:grpSpMkLst>
            <pc:docMk/>
            <pc:sldMk cId="2942944123" sldId="286"/>
            <ac:grpSpMk id="22" creationId="{DD10C895-3986-77EE-CC81-067D2025251D}"/>
          </ac:grpSpMkLst>
        </pc:grpChg>
        <pc:grpChg chg="add mod">
          <ac:chgData name="Shreyas Lakshminarayanan" userId="5c276556-3be3-4ed1-9da7-3ad0f53ae7e0" providerId="ADAL" clId="{BE7CE916-5349-C641-8F8B-AF50B93B867A}" dt="2024-09-14T11:07:16.096" v="1899" actId="1037"/>
          <ac:grpSpMkLst>
            <pc:docMk/>
            <pc:sldMk cId="2942944123" sldId="286"/>
            <ac:grpSpMk id="27" creationId="{AAE96CC9-28ED-2CF4-DBD2-F2B5E9CC0F93}"/>
          </ac:grpSpMkLst>
        </pc:grpChg>
        <pc:grpChg chg="add del mod">
          <ac:chgData name="Shreyas Lakshminarayanan" userId="5c276556-3be3-4ed1-9da7-3ad0f53ae7e0" providerId="ADAL" clId="{BE7CE916-5349-C641-8F8B-AF50B93B867A}" dt="2024-09-14T07:53:56.968" v="1176" actId="165"/>
          <ac:grpSpMkLst>
            <pc:docMk/>
            <pc:sldMk cId="2942944123" sldId="286"/>
            <ac:grpSpMk id="28" creationId="{7B23DF05-4F41-05AE-CDDD-02C7A365EF7A}"/>
          </ac:grpSpMkLst>
        </pc:grpChg>
        <pc:grpChg chg="add mod">
          <ac:chgData name="Shreyas Lakshminarayanan" userId="5c276556-3be3-4ed1-9da7-3ad0f53ae7e0" providerId="ADAL" clId="{BE7CE916-5349-C641-8F8B-AF50B93B867A}" dt="2024-09-14T07:56:41.323" v="1279" actId="1035"/>
          <ac:grpSpMkLst>
            <pc:docMk/>
            <pc:sldMk cId="2942944123" sldId="286"/>
            <ac:grpSpMk id="35" creationId="{6A9C4488-1342-70EB-3CAD-F9DF751BC234}"/>
          </ac:grpSpMkLst>
        </pc:grpChg>
        <pc:grpChg chg="add mod">
          <ac:chgData name="Shreyas Lakshminarayanan" userId="5c276556-3be3-4ed1-9da7-3ad0f53ae7e0" providerId="ADAL" clId="{BE7CE916-5349-C641-8F8B-AF50B93B867A}" dt="2024-09-14T12:21:32.560" v="2492" actId="207"/>
          <ac:grpSpMkLst>
            <pc:docMk/>
            <pc:sldMk cId="2942944123" sldId="286"/>
            <ac:grpSpMk id="42" creationId="{4CBB25E5-E430-8392-A8FB-933E827645DC}"/>
          </ac:grpSpMkLst>
        </pc:grpChg>
        <pc:graphicFrameChg chg="add mod">
          <ac:chgData name="Shreyas Lakshminarayanan" userId="5c276556-3be3-4ed1-9da7-3ad0f53ae7e0" providerId="ADAL" clId="{BE7CE916-5349-C641-8F8B-AF50B93B867A}" dt="2024-09-14T07:39:37.755" v="876" actId="1076"/>
          <ac:graphicFrameMkLst>
            <pc:docMk/>
            <pc:sldMk cId="2942944123" sldId="286"/>
            <ac:graphicFrameMk id="4" creationId="{E900D0E4-960F-1638-4499-108382D99E87}"/>
          </ac:graphicFrameMkLst>
        </pc:graphicFrameChg>
        <pc:graphicFrameChg chg="add del mod modGraphic">
          <ac:chgData name="Shreyas Lakshminarayanan" userId="5c276556-3be3-4ed1-9da7-3ad0f53ae7e0" providerId="ADAL" clId="{BE7CE916-5349-C641-8F8B-AF50B93B867A}" dt="2024-09-15T09:22:44.835" v="2647"/>
          <ac:graphicFrameMkLst>
            <pc:docMk/>
            <pc:sldMk cId="2942944123" sldId="286"/>
            <ac:graphicFrameMk id="5" creationId="{480BCB29-5068-2403-90C4-874AFA7CFABE}"/>
          </ac:graphicFrameMkLst>
        </pc:graphicFrameChg>
        <pc:graphicFrameChg chg="add del">
          <ac:chgData name="Shreyas Lakshminarayanan" userId="5c276556-3be3-4ed1-9da7-3ad0f53ae7e0" providerId="ADAL" clId="{BE7CE916-5349-C641-8F8B-AF50B93B867A}" dt="2024-09-14T07:15:20.367" v="383" actId="478"/>
          <ac:graphicFrameMkLst>
            <pc:docMk/>
            <pc:sldMk cId="2942944123" sldId="286"/>
            <ac:graphicFrameMk id="9" creationId="{D9912D76-CE84-5218-A421-D67E43472531}"/>
          </ac:graphicFrameMkLst>
        </pc:graphicFrameChg>
        <pc:graphicFrameChg chg="add mod modGraphic">
          <ac:chgData name="Shreyas Lakshminarayanan" userId="5c276556-3be3-4ed1-9da7-3ad0f53ae7e0" providerId="ADAL" clId="{BE7CE916-5349-C641-8F8B-AF50B93B867A}" dt="2024-09-14T10:30:26.244" v="1878" actId="14734"/>
          <ac:graphicFrameMkLst>
            <pc:docMk/>
            <pc:sldMk cId="2942944123" sldId="286"/>
            <ac:graphicFrameMk id="10" creationId="{EBB8C633-8EB0-6CEE-25F5-8FB31F91BF54}"/>
          </ac:graphicFrameMkLst>
        </pc:graphicFrameChg>
        <pc:graphicFrameChg chg="add del mod">
          <ac:chgData name="Shreyas Lakshminarayanan" userId="5c276556-3be3-4ed1-9da7-3ad0f53ae7e0" providerId="ADAL" clId="{BE7CE916-5349-C641-8F8B-AF50B93B867A}" dt="2024-09-14T07:18:40.591" v="558" actId="478"/>
          <ac:graphicFrameMkLst>
            <pc:docMk/>
            <pc:sldMk cId="2942944123" sldId="286"/>
            <ac:graphicFrameMk id="13" creationId="{6C8BDDF6-D13B-1F40-292F-3519D342700D}"/>
          </ac:graphicFrameMkLst>
        </pc:graphicFrameChg>
        <pc:graphicFrameChg chg="add del mod">
          <ac:chgData name="Shreyas Lakshminarayanan" userId="5c276556-3be3-4ed1-9da7-3ad0f53ae7e0" providerId="ADAL" clId="{BE7CE916-5349-C641-8F8B-AF50B93B867A}" dt="2024-09-14T07:20:49.743" v="584" actId="478"/>
          <ac:graphicFrameMkLst>
            <pc:docMk/>
            <pc:sldMk cId="2942944123" sldId="286"/>
            <ac:graphicFrameMk id="14" creationId="{600496AB-774E-5090-0A19-8521F9B2FFF5}"/>
          </ac:graphicFrameMkLst>
        </pc:graphicFrameChg>
        <pc:graphicFrameChg chg="add mod">
          <ac:chgData name="Shreyas Lakshminarayanan" userId="5c276556-3be3-4ed1-9da7-3ad0f53ae7e0" providerId="ADAL" clId="{BE7CE916-5349-C641-8F8B-AF50B93B867A}" dt="2024-09-14T10:29:36.116" v="1859"/>
          <ac:graphicFrameMkLst>
            <pc:docMk/>
            <pc:sldMk cId="2942944123" sldId="286"/>
            <ac:graphicFrameMk id="15" creationId="{BB550E7E-3579-C22C-B567-97C20F3EAB04}"/>
          </ac:graphicFrameMkLst>
        </pc:graphicFrameChg>
        <pc:graphicFrameChg chg="add mod modGraphic">
          <ac:chgData name="Shreyas Lakshminarayanan" userId="5c276556-3be3-4ed1-9da7-3ad0f53ae7e0" providerId="ADAL" clId="{BE7CE916-5349-C641-8F8B-AF50B93B867A}" dt="2024-09-14T11:42:52.427" v="1902" actId="1076"/>
          <ac:graphicFrameMkLst>
            <pc:docMk/>
            <pc:sldMk cId="2942944123" sldId="286"/>
            <ac:graphicFrameMk id="37" creationId="{9BCF7B79-F290-FC8D-2952-F9E16A5729F0}"/>
          </ac:graphicFrameMkLst>
        </pc:graphicFrameChg>
        <pc:graphicFrameChg chg="add mod modGraphic">
          <ac:chgData name="Shreyas Lakshminarayanan" userId="5c276556-3be3-4ed1-9da7-3ad0f53ae7e0" providerId="ADAL" clId="{BE7CE916-5349-C641-8F8B-AF50B93B867A}" dt="2024-09-14T12:21:09.183" v="2488" actId="12100"/>
          <ac:graphicFrameMkLst>
            <pc:docMk/>
            <pc:sldMk cId="2942944123" sldId="286"/>
            <ac:graphicFrameMk id="57" creationId="{03B9B400-9973-CA3A-DF2F-2CCDFC4FBB75}"/>
          </ac:graphicFrameMkLst>
        </pc:graphicFrameChg>
        <pc:picChg chg="add del mod">
          <ac:chgData name="Shreyas Lakshminarayanan" userId="5c276556-3be3-4ed1-9da7-3ad0f53ae7e0" providerId="ADAL" clId="{BE7CE916-5349-C641-8F8B-AF50B93B867A}" dt="2024-09-14T07:55:23.089" v="1239" actId="478"/>
          <ac:picMkLst>
            <pc:docMk/>
            <pc:sldMk cId="2942944123" sldId="286"/>
            <ac:picMk id="32" creationId="{9B44D648-420F-BD6A-2F12-4341A49573BC}"/>
          </ac:picMkLst>
        </pc:picChg>
        <pc:picChg chg="add mod">
          <ac:chgData name="Shreyas Lakshminarayanan" userId="5c276556-3be3-4ed1-9da7-3ad0f53ae7e0" providerId="ADAL" clId="{BE7CE916-5349-C641-8F8B-AF50B93B867A}" dt="2024-09-14T07:56:16.265" v="1272" actId="207"/>
          <ac:picMkLst>
            <pc:docMk/>
            <pc:sldMk cId="2942944123" sldId="286"/>
            <ac:picMk id="34" creationId="{1ADF37BC-3470-1CB6-22D7-4D5C2D7E609D}"/>
          </ac:picMkLst>
        </pc:picChg>
        <pc:picChg chg="add mod">
          <ac:chgData name="Shreyas Lakshminarayanan" userId="5c276556-3be3-4ed1-9da7-3ad0f53ae7e0" providerId="ADAL" clId="{BE7CE916-5349-C641-8F8B-AF50B93B867A}" dt="2024-09-14T13:45:36.414" v="2508" actId="1035"/>
          <ac:picMkLst>
            <pc:docMk/>
            <pc:sldMk cId="2942944123" sldId="286"/>
            <ac:picMk id="44" creationId="{8738C519-E4EB-056B-8983-03F2EEB73153}"/>
          </ac:picMkLst>
        </pc:picChg>
        <pc:picChg chg="add mod">
          <ac:chgData name="Shreyas Lakshminarayanan" userId="5c276556-3be3-4ed1-9da7-3ad0f53ae7e0" providerId="ADAL" clId="{BE7CE916-5349-C641-8F8B-AF50B93B867A}" dt="2024-09-14T13:45:36.414" v="2508" actId="1035"/>
          <ac:picMkLst>
            <pc:docMk/>
            <pc:sldMk cId="2942944123" sldId="286"/>
            <ac:picMk id="47" creationId="{EB75B4A3-0A7C-F46E-BED3-4AE7FF81119D}"/>
          </ac:picMkLst>
        </pc:picChg>
        <pc:picChg chg="add mod">
          <ac:chgData name="Shreyas Lakshminarayanan" userId="5c276556-3be3-4ed1-9da7-3ad0f53ae7e0" providerId="ADAL" clId="{BE7CE916-5349-C641-8F8B-AF50B93B867A}" dt="2024-09-14T13:45:36.414" v="2508" actId="1035"/>
          <ac:picMkLst>
            <pc:docMk/>
            <pc:sldMk cId="2942944123" sldId="286"/>
            <ac:picMk id="53" creationId="{040F583D-9502-4670-144B-A7E827090C32}"/>
          </ac:picMkLst>
        </pc:picChg>
        <pc:picChg chg="add mod">
          <ac:chgData name="Shreyas Lakshminarayanan" userId="5c276556-3be3-4ed1-9da7-3ad0f53ae7e0" providerId="ADAL" clId="{BE7CE916-5349-C641-8F8B-AF50B93B867A}" dt="2024-09-14T13:45:36.414" v="2508" actId="1035"/>
          <ac:picMkLst>
            <pc:docMk/>
            <pc:sldMk cId="2942944123" sldId="286"/>
            <ac:picMk id="55" creationId="{43C84907-B938-2A53-99E9-24DE2A1E756F}"/>
          </ac:picMkLst>
        </pc:picChg>
        <pc:picChg chg="add mod">
          <ac:chgData name="Shreyas Lakshminarayanan" userId="5c276556-3be3-4ed1-9da7-3ad0f53ae7e0" providerId="ADAL" clId="{BE7CE916-5349-C641-8F8B-AF50B93B867A}" dt="2024-09-14T12:16:48.026" v="2335" actId="1076"/>
          <ac:picMkLst>
            <pc:docMk/>
            <pc:sldMk cId="2942944123" sldId="286"/>
            <ac:picMk id="58" creationId="{D98EE241-2AA7-25DD-03FA-643DC50FB297}"/>
          </ac:picMkLst>
        </pc:picChg>
        <pc:picChg chg="add mod">
          <ac:chgData name="Shreyas Lakshminarayanan" userId="5c276556-3be3-4ed1-9da7-3ad0f53ae7e0" providerId="ADAL" clId="{BE7CE916-5349-C641-8F8B-AF50B93B867A}" dt="2024-09-14T12:17:03.748" v="2343" actId="1038"/>
          <ac:picMkLst>
            <pc:docMk/>
            <pc:sldMk cId="2942944123" sldId="286"/>
            <ac:picMk id="59" creationId="{4158350C-05C4-FE59-987C-34777A202B00}"/>
          </ac:picMkLst>
        </pc:picChg>
        <pc:picChg chg="add mod">
          <ac:chgData name="Shreyas Lakshminarayanan" userId="5c276556-3be3-4ed1-9da7-3ad0f53ae7e0" providerId="ADAL" clId="{BE7CE916-5349-C641-8F8B-AF50B93B867A}" dt="2024-09-14T12:17:18.243" v="2351" actId="1076"/>
          <ac:picMkLst>
            <pc:docMk/>
            <pc:sldMk cId="2942944123" sldId="286"/>
            <ac:picMk id="60" creationId="{62356584-260F-F818-C68A-D69B9E4D64CC}"/>
          </ac:picMkLst>
        </pc:picChg>
        <pc:cxnChg chg="add mod">
          <ac:chgData name="Shreyas Lakshminarayanan" userId="5c276556-3be3-4ed1-9da7-3ad0f53ae7e0" providerId="ADAL" clId="{BE7CE916-5349-C641-8F8B-AF50B93B867A}" dt="2024-09-14T12:22:05.775" v="2497" actId="14100"/>
          <ac:cxnSpMkLst>
            <pc:docMk/>
            <pc:sldMk cId="2942944123" sldId="286"/>
            <ac:cxnSpMk id="11" creationId="{E3D1CC57-DFC0-6E97-D328-B76989C8E444}"/>
          </ac:cxnSpMkLst>
        </pc:cxnChg>
        <pc:cxnChg chg="add mod">
          <ac:chgData name="Shreyas Lakshminarayanan" userId="5c276556-3be3-4ed1-9da7-3ad0f53ae7e0" providerId="ADAL" clId="{BE7CE916-5349-C641-8F8B-AF50B93B867A}" dt="2024-09-14T12:22:11.476" v="2499" actId="14100"/>
          <ac:cxnSpMkLst>
            <pc:docMk/>
            <pc:sldMk cId="2942944123" sldId="286"/>
            <ac:cxnSpMk id="12" creationId="{AE92C649-A2C5-4F4C-736F-48B891D474EF}"/>
          </ac:cxnSpMkLst>
        </pc:cxnChg>
        <pc:cxnChg chg="add mod">
          <ac:chgData name="Shreyas Lakshminarayanan" userId="5c276556-3be3-4ed1-9da7-3ad0f53ae7e0" providerId="ADAL" clId="{BE7CE916-5349-C641-8F8B-AF50B93B867A}" dt="2024-09-14T07:29:57.147" v="708" actId="14100"/>
          <ac:cxnSpMkLst>
            <pc:docMk/>
            <pc:sldMk cId="2942944123" sldId="286"/>
            <ac:cxnSpMk id="16" creationId="{B07CAA70-D09E-D92D-35B0-8977BDA99650}"/>
          </ac:cxnSpMkLst>
        </pc:cxnChg>
        <pc:cxnChg chg="add mod">
          <ac:chgData name="Shreyas Lakshminarayanan" userId="5c276556-3be3-4ed1-9da7-3ad0f53ae7e0" providerId="ADAL" clId="{BE7CE916-5349-C641-8F8B-AF50B93B867A}" dt="2024-09-14T12:03:35.219" v="2234" actId="1076"/>
          <ac:cxnSpMkLst>
            <pc:docMk/>
            <pc:sldMk cId="2942944123" sldId="286"/>
            <ac:cxnSpMk id="28" creationId="{FBCFAA25-CB06-2B4A-0A07-211DE060C278}"/>
          </ac:cxnSpMkLst>
        </pc:cxnChg>
        <pc:cxnChg chg="add mod">
          <ac:chgData name="Shreyas Lakshminarayanan" userId="5c276556-3be3-4ed1-9da7-3ad0f53ae7e0" providerId="ADAL" clId="{BE7CE916-5349-C641-8F8B-AF50B93B867A}" dt="2024-09-14T12:03:35.219" v="2234" actId="1076"/>
          <ac:cxnSpMkLst>
            <pc:docMk/>
            <pc:sldMk cId="2942944123" sldId="286"/>
            <ac:cxnSpMk id="31" creationId="{954151AD-0467-23D8-9BA4-5EC999CC728B}"/>
          </ac:cxnSpMkLst>
        </pc:cxnChg>
      </pc:sldChg>
      <pc:sldChg chg="modSp mod">
        <pc:chgData name="Shreyas Lakshminarayanan" userId="5c276556-3be3-4ed1-9da7-3ad0f53ae7e0" providerId="ADAL" clId="{BE7CE916-5349-C641-8F8B-AF50B93B867A}" dt="2024-09-14T07:29:05.217" v="677" actId="1076"/>
        <pc:sldMkLst>
          <pc:docMk/>
          <pc:sldMk cId="2644456686" sldId="291"/>
        </pc:sldMkLst>
        <pc:spChg chg="mod">
          <ac:chgData name="Shreyas Lakshminarayanan" userId="5c276556-3be3-4ed1-9da7-3ad0f53ae7e0" providerId="ADAL" clId="{BE7CE916-5349-C641-8F8B-AF50B93B867A}" dt="2024-09-14T07:29:05.217" v="677" actId="1076"/>
          <ac:spMkLst>
            <pc:docMk/>
            <pc:sldMk cId="2644456686" sldId="291"/>
            <ac:spMk id="21" creationId="{EBC4601F-F787-2BEC-6486-DCD38D8290D4}"/>
          </ac:spMkLst>
        </pc:spChg>
        <pc:cxnChg chg="mod">
          <ac:chgData name="Shreyas Lakshminarayanan" userId="5c276556-3be3-4ed1-9da7-3ad0f53ae7e0" providerId="ADAL" clId="{BE7CE916-5349-C641-8F8B-AF50B93B867A}" dt="2024-09-14T07:28:47.242" v="676" actId="1076"/>
          <ac:cxnSpMkLst>
            <pc:docMk/>
            <pc:sldMk cId="2644456686" sldId="291"/>
            <ac:cxnSpMk id="23" creationId="{6DCCD4C5-BA4D-5512-BE98-887C42FB8E91}"/>
          </ac:cxnSpMkLst>
        </pc:cxnChg>
      </pc:sldChg>
      <pc:sldChg chg="addSp delSp modSp del mod">
        <pc:chgData name="Shreyas Lakshminarayanan" userId="5c276556-3be3-4ed1-9da7-3ad0f53ae7e0" providerId="ADAL" clId="{BE7CE916-5349-C641-8F8B-AF50B93B867A}" dt="2024-09-15T17:02:36.939" v="5720" actId="2696"/>
        <pc:sldMkLst>
          <pc:docMk/>
          <pc:sldMk cId="38772013" sldId="297"/>
        </pc:sldMkLst>
        <pc:spChg chg="mod">
          <ac:chgData name="Shreyas Lakshminarayanan" userId="5c276556-3be3-4ed1-9da7-3ad0f53ae7e0" providerId="ADAL" clId="{BE7CE916-5349-C641-8F8B-AF50B93B867A}" dt="2024-09-15T10:38:07.338" v="5112" actId="20577"/>
          <ac:spMkLst>
            <pc:docMk/>
            <pc:sldMk cId="38772013" sldId="297"/>
            <ac:spMk id="3" creationId="{C35A0C13-6094-CEDC-8D86-AAA3E0C9D8BC}"/>
          </ac:spMkLst>
        </pc:spChg>
        <pc:spChg chg="add mod">
          <ac:chgData name="Shreyas Lakshminarayanan" userId="5c276556-3be3-4ed1-9da7-3ad0f53ae7e0" providerId="ADAL" clId="{BE7CE916-5349-C641-8F8B-AF50B93B867A}" dt="2024-09-15T09:24:27.959" v="2667" actId="5793"/>
          <ac:spMkLst>
            <pc:docMk/>
            <pc:sldMk cId="38772013" sldId="297"/>
            <ac:spMk id="5" creationId="{06F5DC6D-FD08-DED6-E68D-6FF064053D86}"/>
          </ac:spMkLst>
        </pc:spChg>
        <pc:spChg chg="add mod">
          <ac:chgData name="Shreyas Lakshminarayanan" userId="5c276556-3be3-4ed1-9da7-3ad0f53ae7e0" providerId="ADAL" clId="{BE7CE916-5349-C641-8F8B-AF50B93B867A}" dt="2024-09-15T09:33:41.438" v="3371" actId="1036"/>
          <ac:spMkLst>
            <pc:docMk/>
            <pc:sldMk cId="38772013" sldId="297"/>
            <ac:spMk id="9" creationId="{91927691-91A5-CD33-8500-20214708EEDD}"/>
          </ac:spMkLst>
        </pc:spChg>
        <pc:spChg chg="add mod">
          <ac:chgData name="Shreyas Lakshminarayanan" userId="5c276556-3be3-4ed1-9da7-3ad0f53ae7e0" providerId="ADAL" clId="{BE7CE916-5349-C641-8F8B-AF50B93B867A}" dt="2024-09-15T09:31:07.922" v="3136" actId="20577"/>
          <ac:spMkLst>
            <pc:docMk/>
            <pc:sldMk cId="38772013" sldId="297"/>
            <ac:spMk id="10" creationId="{5950DB80-4C57-6F04-6E7F-0E213146799C}"/>
          </ac:spMkLst>
        </pc:spChg>
        <pc:spChg chg="add del mod">
          <ac:chgData name="Shreyas Lakshminarayanan" userId="5c276556-3be3-4ed1-9da7-3ad0f53ae7e0" providerId="ADAL" clId="{BE7CE916-5349-C641-8F8B-AF50B93B867A}" dt="2024-09-15T09:32:54.255" v="3355"/>
          <ac:spMkLst>
            <pc:docMk/>
            <pc:sldMk cId="38772013" sldId="297"/>
            <ac:spMk id="11" creationId="{89DF720E-CA93-EE83-9AA9-D716EBD6CC3F}"/>
          </ac:spMkLst>
        </pc:spChg>
        <pc:spChg chg="add mod">
          <ac:chgData name="Shreyas Lakshminarayanan" userId="5c276556-3be3-4ed1-9da7-3ad0f53ae7e0" providerId="ADAL" clId="{BE7CE916-5349-C641-8F8B-AF50B93B867A}" dt="2024-09-15T09:50:20.612" v="4390" actId="20577"/>
          <ac:spMkLst>
            <pc:docMk/>
            <pc:sldMk cId="38772013" sldId="297"/>
            <ac:spMk id="11" creationId="{C6CA48C0-E8C2-AA92-59BA-ABDDA83A90D1}"/>
          </ac:spMkLst>
        </pc:spChg>
        <pc:spChg chg="add del mod">
          <ac:chgData name="Shreyas Lakshminarayanan" userId="5c276556-3be3-4ed1-9da7-3ad0f53ae7e0" providerId="ADAL" clId="{BE7CE916-5349-C641-8F8B-AF50B93B867A}" dt="2024-09-15T09:48:59.795" v="4253" actId="20577"/>
          <ac:spMkLst>
            <pc:docMk/>
            <pc:sldMk cId="38772013" sldId="297"/>
            <ac:spMk id="12" creationId="{B52265DC-64D8-1D96-AA9E-226610700FAF}"/>
          </ac:spMkLst>
        </pc:spChg>
        <pc:spChg chg="add mod">
          <ac:chgData name="Shreyas Lakshminarayanan" userId="5c276556-3be3-4ed1-9da7-3ad0f53ae7e0" providerId="ADAL" clId="{BE7CE916-5349-C641-8F8B-AF50B93B867A}" dt="2024-09-14T13:48:10.645" v="2541" actId="1076"/>
          <ac:spMkLst>
            <pc:docMk/>
            <pc:sldMk cId="38772013" sldId="297"/>
            <ac:spMk id="13" creationId="{D8E8C6A3-2189-5B46-1955-94C3869D5656}"/>
          </ac:spMkLst>
        </pc:spChg>
        <pc:spChg chg="add mod">
          <ac:chgData name="Shreyas Lakshminarayanan" userId="5c276556-3be3-4ed1-9da7-3ad0f53ae7e0" providerId="ADAL" clId="{BE7CE916-5349-C641-8F8B-AF50B93B867A}" dt="2024-09-14T13:48:10.645" v="2541" actId="1076"/>
          <ac:spMkLst>
            <pc:docMk/>
            <pc:sldMk cId="38772013" sldId="297"/>
            <ac:spMk id="14" creationId="{D1FE2321-AE16-9A3A-298E-828A94EAE83A}"/>
          </ac:spMkLst>
        </pc:spChg>
        <pc:spChg chg="add mod">
          <ac:chgData name="Shreyas Lakshminarayanan" userId="5c276556-3be3-4ed1-9da7-3ad0f53ae7e0" providerId="ADAL" clId="{BE7CE916-5349-C641-8F8B-AF50B93B867A}" dt="2024-09-14T13:48:21.498" v="2556" actId="1037"/>
          <ac:spMkLst>
            <pc:docMk/>
            <pc:sldMk cId="38772013" sldId="297"/>
            <ac:spMk id="15" creationId="{6A9F289A-3222-8386-6A8E-2B9B28DF2C9E}"/>
          </ac:spMkLst>
        </pc:spChg>
        <pc:spChg chg="add mod">
          <ac:chgData name="Shreyas Lakshminarayanan" userId="5c276556-3be3-4ed1-9da7-3ad0f53ae7e0" providerId="ADAL" clId="{BE7CE916-5349-C641-8F8B-AF50B93B867A}" dt="2024-09-14T13:49:11.355" v="2565" actId="20577"/>
          <ac:spMkLst>
            <pc:docMk/>
            <pc:sldMk cId="38772013" sldId="297"/>
            <ac:spMk id="16" creationId="{B2A4F095-FDD4-51A3-FCBC-CC1F40FBF2D1}"/>
          </ac:spMkLst>
        </pc:spChg>
        <pc:spChg chg="add mod">
          <ac:chgData name="Shreyas Lakshminarayanan" userId="5c276556-3be3-4ed1-9da7-3ad0f53ae7e0" providerId="ADAL" clId="{BE7CE916-5349-C641-8F8B-AF50B93B867A}" dt="2024-09-15T09:41:11.718" v="3744" actId="20577"/>
          <ac:spMkLst>
            <pc:docMk/>
            <pc:sldMk cId="38772013" sldId="297"/>
            <ac:spMk id="17" creationId="{9E5A9634-64B1-9743-9E6A-515B37B377C3}"/>
          </ac:spMkLst>
        </pc:spChg>
        <pc:spChg chg="add mod">
          <ac:chgData name="Shreyas Lakshminarayanan" userId="5c276556-3be3-4ed1-9da7-3ad0f53ae7e0" providerId="ADAL" clId="{BE7CE916-5349-C641-8F8B-AF50B93B867A}" dt="2024-09-15T09:49:24.456" v="4259"/>
          <ac:spMkLst>
            <pc:docMk/>
            <pc:sldMk cId="38772013" sldId="297"/>
            <ac:spMk id="18" creationId="{ED723EC9-ED0F-F331-EE77-6ABE57DA2B6E}"/>
          </ac:spMkLst>
        </pc:spChg>
        <pc:spChg chg="add mod">
          <ac:chgData name="Shreyas Lakshminarayanan" userId="5c276556-3be3-4ed1-9da7-3ad0f53ae7e0" providerId="ADAL" clId="{BE7CE916-5349-C641-8F8B-AF50B93B867A}" dt="2024-09-15T09:44:54.722" v="3893" actId="20577"/>
          <ac:spMkLst>
            <pc:docMk/>
            <pc:sldMk cId="38772013" sldId="297"/>
            <ac:spMk id="20" creationId="{8B5B0962-4BE2-2D4F-A25B-CFCEB3E0A950}"/>
          </ac:spMkLst>
        </pc:spChg>
        <pc:spChg chg="add mod">
          <ac:chgData name="Shreyas Lakshminarayanan" userId="5c276556-3be3-4ed1-9da7-3ad0f53ae7e0" providerId="ADAL" clId="{BE7CE916-5349-C641-8F8B-AF50B93B867A}" dt="2024-09-14T13:49:18.540" v="2566"/>
          <ac:spMkLst>
            <pc:docMk/>
            <pc:sldMk cId="38772013" sldId="297"/>
            <ac:spMk id="20" creationId="{BD2B01E6-95AF-FBD8-1D23-59B25CDCC289}"/>
          </ac:spMkLst>
        </pc:spChg>
        <pc:spChg chg="add mod">
          <ac:chgData name="Shreyas Lakshminarayanan" userId="5c276556-3be3-4ed1-9da7-3ad0f53ae7e0" providerId="ADAL" clId="{BE7CE916-5349-C641-8F8B-AF50B93B867A}" dt="2024-09-14T13:49:18.540" v="2566"/>
          <ac:spMkLst>
            <pc:docMk/>
            <pc:sldMk cId="38772013" sldId="297"/>
            <ac:spMk id="21" creationId="{1CD65058-0F39-D412-DC85-C021EFFCCCFA}"/>
          </ac:spMkLst>
        </pc:spChg>
        <pc:spChg chg="add mod">
          <ac:chgData name="Shreyas Lakshminarayanan" userId="5c276556-3be3-4ed1-9da7-3ad0f53ae7e0" providerId="ADAL" clId="{BE7CE916-5349-C641-8F8B-AF50B93B867A}" dt="2024-09-15T09:45:05.115" v="3904" actId="20577"/>
          <ac:spMkLst>
            <pc:docMk/>
            <pc:sldMk cId="38772013" sldId="297"/>
            <ac:spMk id="21" creationId="{FE95C667-CBE6-4CE4-3FC5-24BB16AE4B19}"/>
          </ac:spMkLst>
        </pc:spChg>
        <pc:spChg chg="add mod">
          <ac:chgData name="Shreyas Lakshminarayanan" userId="5c276556-3be3-4ed1-9da7-3ad0f53ae7e0" providerId="ADAL" clId="{BE7CE916-5349-C641-8F8B-AF50B93B867A}" dt="2024-09-14T13:49:27.795" v="2568" actId="1076"/>
          <ac:spMkLst>
            <pc:docMk/>
            <pc:sldMk cId="38772013" sldId="297"/>
            <ac:spMk id="22" creationId="{A1B680B9-8E28-C497-B04E-2533FDE19B05}"/>
          </ac:spMkLst>
        </pc:spChg>
        <pc:spChg chg="add mod">
          <ac:chgData name="Shreyas Lakshminarayanan" userId="5c276556-3be3-4ed1-9da7-3ad0f53ae7e0" providerId="ADAL" clId="{BE7CE916-5349-C641-8F8B-AF50B93B867A}" dt="2024-09-14T13:50:01.896" v="2577" actId="20577"/>
          <ac:spMkLst>
            <pc:docMk/>
            <pc:sldMk cId="38772013" sldId="297"/>
            <ac:spMk id="23" creationId="{12783EF6-177E-A5CD-15DA-A32A9F646990}"/>
          </ac:spMkLst>
        </pc:spChg>
        <pc:spChg chg="add mod">
          <ac:chgData name="Shreyas Lakshminarayanan" userId="5c276556-3be3-4ed1-9da7-3ad0f53ae7e0" providerId="ADAL" clId="{BE7CE916-5349-C641-8F8B-AF50B93B867A}" dt="2024-09-14T14:57:20.719" v="2622" actId="1037"/>
          <ac:spMkLst>
            <pc:docMk/>
            <pc:sldMk cId="38772013" sldId="297"/>
            <ac:spMk id="24" creationId="{339F33DE-3276-C3F9-0759-AA7F0516C8A5}"/>
          </ac:spMkLst>
        </pc:spChg>
        <pc:spChg chg="add mod">
          <ac:chgData name="Shreyas Lakshminarayanan" userId="5c276556-3be3-4ed1-9da7-3ad0f53ae7e0" providerId="ADAL" clId="{BE7CE916-5349-C641-8F8B-AF50B93B867A}" dt="2024-09-14T14:57:20.719" v="2622" actId="1037"/>
          <ac:spMkLst>
            <pc:docMk/>
            <pc:sldMk cId="38772013" sldId="297"/>
            <ac:spMk id="25" creationId="{C8FFE340-2B56-1ADA-5611-91C3D721537C}"/>
          </ac:spMkLst>
        </pc:spChg>
        <pc:spChg chg="add mod">
          <ac:chgData name="Shreyas Lakshminarayanan" userId="5c276556-3be3-4ed1-9da7-3ad0f53ae7e0" providerId="ADAL" clId="{BE7CE916-5349-C641-8F8B-AF50B93B867A}" dt="2024-09-14T14:57:20.719" v="2622" actId="1037"/>
          <ac:spMkLst>
            <pc:docMk/>
            <pc:sldMk cId="38772013" sldId="297"/>
            <ac:spMk id="26" creationId="{080B413B-01A5-9368-0E76-A7E4A1FC765B}"/>
          </ac:spMkLst>
        </pc:spChg>
        <pc:spChg chg="add mod">
          <ac:chgData name="Shreyas Lakshminarayanan" userId="5c276556-3be3-4ed1-9da7-3ad0f53ae7e0" providerId="ADAL" clId="{BE7CE916-5349-C641-8F8B-AF50B93B867A}" dt="2024-09-14T14:57:20.719" v="2622" actId="1037"/>
          <ac:spMkLst>
            <pc:docMk/>
            <pc:sldMk cId="38772013" sldId="297"/>
            <ac:spMk id="27" creationId="{9784BE1E-0673-EF22-FE16-FEA6876E03E9}"/>
          </ac:spMkLst>
        </pc:spChg>
        <pc:spChg chg="add mod">
          <ac:chgData name="Shreyas Lakshminarayanan" userId="5c276556-3be3-4ed1-9da7-3ad0f53ae7e0" providerId="ADAL" clId="{BE7CE916-5349-C641-8F8B-AF50B93B867A}" dt="2024-09-15T09:52:41.486" v="4626" actId="1076"/>
          <ac:spMkLst>
            <pc:docMk/>
            <pc:sldMk cId="38772013" sldId="297"/>
            <ac:spMk id="28" creationId="{ECA40F29-1F15-6A99-808E-050D4A83E050}"/>
          </ac:spMkLst>
        </pc:spChg>
        <pc:spChg chg="add del mod">
          <ac:chgData name="Shreyas Lakshminarayanan" userId="5c276556-3be3-4ed1-9da7-3ad0f53ae7e0" providerId="ADAL" clId="{BE7CE916-5349-C641-8F8B-AF50B93B867A}" dt="2024-09-14T13:50:39.237" v="2589" actId="478"/>
          <ac:spMkLst>
            <pc:docMk/>
            <pc:sldMk cId="38772013" sldId="297"/>
            <ac:spMk id="28" creationId="{FFF3C0E8-EE96-4CA7-CF0D-A526E0EB90B2}"/>
          </ac:spMkLst>
        </pc:spChg>
        <pc:spChg chg="add mod">
          <ac:chgData name="Shreyas Lakshminarayanan" userId="5c276556-3be3-4ed1-9da7-3ad0f53ae7e0" providerId="ADAL" clId="{BE7CE916-5349-C641-8F8B-AF50B93B867A}" dt="2024-09-14T13:51:07.918" v="2592" actId="207"/>
          <ac:spMkLst>
            <pc:docMk/>
            <pc:sldMk cId="38772013" sldId="297"/>
            <ac:spMk id="29" creationId="{041CF8B4-8559-CD09-5245-0F8440081522}"/>
          </ac:spMkLst>
        </pc:spChg>
        <pc:spChg chg="add del mod">
          <ac:chgData name="Shreyas Lakshminarayanan" userId="5c276556-3be3-4ed1-9da7-3ad0f53ae7e0" providerId="ADAL" clId="{BE7CE916-5349-C641-8F8B-AF50B93B867A}" dt="2024-09-14T13:54:01.381" v="2602"/>
          <ac:spMkLst>
            <pc:docMk/>
            <pc:sldMk cId="38772013" sldId="297"/>
            <ac:spMk id="30" creationId="{11B6951C-2E52-F6DF-E4E7-5DC87A87E8A3}"/>
          </ac:spMkLst>
        </pc:spChg>
        <pc:spChg chg="add mod">
          <ac:chgData name="Shreyas Lakshminarayanan" userId="5c276556-3be3-4ed1-9da7-3ad0f53ae7e0" providerId="ADAL" clId="{BE7CE916-5349-C641-8F8B-AF50B93B867A}" dt="2024-09-15T09:53:26.564" v="4647" actId="1037"/>
          <ac:spMkLst>
            <pc:docMk/>
            <pc:sldMk cId="38772013" sldId="297"/>
            <ac:spMk id="30" creationId="{66E615AE-E37F-B32B-4C1B-496C7FCDFA38}"/>
          </ac:spMkLst>
        </pc:spChg>
        <pc:spChg chg="add mod">
          <ac:chgData name="Shreyas Lakshminarayanan" userId="5c276556-3be3-4ed1-9da7-3ad0f53ae7e0" providerId="ADAL" clId="{BE7CE916-5349-C641-8F8B-AF50B93B867A}" dt="2024-09-14T14:56:12.738" v="2606" actId="207"/>
          <ac:spMkLst>
            <pc:docMk/>
            <pc:sldMk cId="38772013" sldId="297"/>
            <ac:spMk id="31" creationId="{0054AA91-B2D7-EAC3-9903-E192E8DD1F9F}"/>
          </ac:spMkLst>
        </pc:spChg>
        <pc:spChg chg="add mod">
          <ac:chgData name="Shreyas Lakshminarayanan" userId="5c276556-3be3-4ed1-9da7-3ad0f53ae7e0" providerId="ADAL" clId="{BE7CE916-5349-C641-8F8B-AF50B93B867A}" dt="2024-09-15T09:40:56.814" v="3734" actId="21"/>
          <ac:spMkLst>
            <pc:docMk/>
            <pc:sldMk cId="38772013" sldId="297"/>
            <ac:spMk id="32" creationId="{36D28518-EB5E-BD90-F847-0C55528CD6F3}"/>
          </ac:spMkLst>
        </pc:spChg>
        <pc:spChg chg="add mod">
          <ac:chgData name="Shreyas Lakshminarayanan" userId="5c276556-3be3-4ed1-9da7-3ad0f53ae7e0" providerId="ADAL" clId="{BE7CE916-5349-C641-8F8B-AF50B93B867A}" dt="2024-09-14T14:57:30.119" v="2644" actId="1038"/>
          <ac:spMkLst>
            <pc:docMk/>
            <pc:sldMk cId="38772013" sldId="297"/>
            <ac:spMk id="33" creationId="{F508B7CF-8987-7808-99B3-FEBD485A2EA1}"/>
          </ac:spMkLst>
        </pc:spChg>
        <pc:spChg chg="add mod">
          <ac:chgData name="Shreyas Lakshminarayanan" userId="5c276556-3be3-4ed1-9da7-3ad0f53ae7e0" providerId="ADAL" clId="{BE7CE916-5349-C641-8F8B-AF50B93B867A}" dt="2024-09-14T14:57:30.119" v="2644" actId="1038"/>
          <ac:spMkLst>
            <pc:docMk/>
            <pc:sldMk cId="38772013" sldId="297"/>
            <ac:spMk id="34" creationId="{1F29069B-7B93-C125-DA38-2884C5669EE6}"/>
          </ac:spMkLst>
        </pc:spChg>
        <pc:spChg chg="add del mod">
          <ac:chgData name="Shreyas Lakshminarayanan" userId="5c276556-3be3-4ed1-9da7-3ad0f53ae7e0" providerId="ADAL" clId="{BE7CE916-5349-C641-8F8B-AF50B93B867A}" dt="2024-09-15T10:05:08.836" v="4668" actId="478"/>
          <ac:spMkLst>
            <pc:docMk/>
            <pc:sldMk cId="38772013" sldId="297"/>
            <ac:spMk id="40" creationId="{3FC8A001-FC78-8A07-E731-30562789CC95}"/>
          </ac:spMkLst>
        </pc:spChg>
        <pc:spChg chg="add mod">
          <ac:chgData name="Shreyas Lakshminarayanan" userId="5c276556-3be3-4ed1-9da7-3ad0f53ae7e0" providerId="ADAL" clId="{BE7CE916-5349-C641-8F8B-AF50B93B867A}" dt="2024-09-15T10:30:01.222" v="4859" actId="207"/>
          <ac:spMkLst>
            <pc:docMk/>
            <pc:sldMk cId="38772013" sldId="297"/>
            <ac:spMk id="41" creationId="{CADB65DA-DB4C-6E1F-1455-17DD3CC9725F}"/>
          </ac:spMkLst>
        </pc:spChg>
        <pc:spChg chg="add del mod">
          <ac:chgData name="Shreyas Lakshminarayanan" userId="5c276556-3be3-4ed1-9da7-3ad0f53ae7e0" providerId="ADAL" clId="{BE7CE916-5349-C641-8F8B-AF50B93B867A}" dt="2024-09-15T10:06:04.431" v="4680" actId="478"/>
          <ac:spMkLst>
            <pc:docMk/>
            <pc:sldMk cId="38772013" sldId="297"/>
            <ac:spMk id="42" creationId="{4F85F104-8F04-4E70-51DF-55183A8FD8C2}"/>
          </ac:spMkLst>
        </pc:spChg>
        <pc:spChg chg="add mod">
          <ac:chgData name="Shreyas Lakshminarayanan" userId="5c276556-3be3-4ed1-9da7-3ad0f53ae7e0" providerId="ADAL" clId="{BE7CE916-5349-C641-8F8B-AF50B93B867A}" dt="2024-09-15T10:18:56.994" v="4856" actId="20577"/>
          <ac:spMkLst>
            <pc:docMk/>
            <pc:sldMk cId="38772013" sldId="297"/>
            <ac:spMk id="43" creationId="{D54919B6-D5BE-8B4B-1C7E-43ADFC6FC672}"/>
          </ac:spMkLst>
        </pc:spChg>
        <pc:spChg chg="add mod">
          <ac:chgData name="Shreyas Lakshminarayanan" userId="5c276556-3be3-4ed1-9da7-3ad0f53ae7e0" providerId="ADAL" clId="{BE7CE916-5349-C641-8F8B-AF50B93B867A}" dt="2024-09-15T10:35:00.021" v="4948" actId="1037"/>
          <ac:spMkLst>
            <pc:docMk/>
            <pc:sldMk cId="38772013" sldId="297"/>
            <ac:spMk id="45" creationId="{AE67848D-5912-C7B9-DD6E-BD171E23FB58}"/>
          </ac:spMkLst>
        </pc:spChg>
        <pc:spChg chg="add del mod">
          <ac:chgData name="Shreyas Lakshminarayanan" userId="5c276556-3be3-4ed1-9da7-3ad0f53ae7e0" providerId="ADAL" clId="{BE7CE916-5349-C641-8F8B-AF50B93B867A}" dt="2024-09-15T10:30:23.193" v="4864" actId="478"/>
          <ac:spMkLst>
            <pc:docMk/>
            <pc:sldMk cId="38772013" sldId="297"/>
            <ac:spMk id="46" creationId="{58626A97-DD2B-47B4-A684-B61CF7E7A87A}"/>
          </ac:spMkLst>
        </pc:spChg>
        <pc:spChg chg="add mod">
          <ac:chgData name="Shreyas Lakshminarayanan" userId="5c276556-3be3-4ed1-9da7-3ad0f53ae7e0" providerId="ADAL" clId="{BE7CE916-5349-C641-8F8B-AF50B93B867A}" dt="2024-09-15T10:31:05.876" v="4866" actId="1076"/>
          <ac:spMkLst>
            <pc:docMk/>
            <pc:sldMk cId="38772013" sldId="297"/>
            <ac:spMk id="47" creationId="{2B5113D9-A60D-BB74-8F10-62CBB5647946}"/>
          </ac:spMkLst>
        </pc:spChg>
        <pc:spChg chg="add mod">
          <ac:chgData name="Shreyas Lakshminarayanan" userId="5c276556-3be3-4ed1-9da7-3ad0f53ae7e0" providerId="ADAL" clId="{BE7CE916-5349-C641-8F8B-AF50B93B867A}" dt="2024-09-15T10:36:22.806" v="5038" actId="14100"/>
          <ac:spMkLst>
            <pc:docMk/>
            <pc:sldMk cId="38772013" sldId="297"/>
            <ac:spMk id="48" creationId="{13EE099D-54D3-6E00-943A-F3EAA6A34CC1}"/>
          </ac:spMkLst>
        </pc:spChg>
        <pc:spChg chg="add mod">
          <ac:chgData name="Shreyas Lakshminarayanan" userId="5c276556-3be3-4ed1-9da7-3ad0f53ae7e0" providerId="ADAL" clId="{BE7CE916-5349-C641-8F8B-AF50B93B867A}" dt="2024-09-15T10:36:32.031" v="5043" actId="1035"/>
          <ac:spMkLst>
            <pc:docMk/>
            <pc:sldMk cId="38772013" sldId="297"/>
            <ac:spMk id="49" creationId="{0F470751-DBDA-F19F-6DFA-01FE5F69971A}"/>
          </ac:spMkLst>
        </pc:spChg>
        <pc:spChg chg="add mod">
          <ac:chgData name="Shreyas Lakshminarayanan" userId="5c276556-3be3-4ed1-9da7-3ad0f53ae7e0" providerId="ADAL" clId="{BE7CE916-5349-C641-8F8B-AF50B93B867A}" dt="2024-09-15T10:36:33.794" v="5044" actId="1035"/>
          <ac:spMkLst>
            <pc:docMk/>
            <pc:sldMk cId="38772013" sldId="297"/>
            <ac:spMk id="50" creationId="{6E5AA5D7-8D3B-6118-FE0F-14290F81C5E6}"/>
          </ac:spMkLst>
        </pc:spChg>
        <pc:spChg chg="add mod">
          <ac:chgData name="Shreyas Lakshminarayanan" userId="5c276556-3be3-4ed1-9da7-3ad0f53ae7e0" providerId="ADAL" clId="{BE7CE916-5349-C641-8F8B-AF50B93B867A}" dt="2024-09-15T10:36:27.994" v="5041" actId="1038"/>
          <ac:spMkLst>
            <pc:docMk/>
            <pc:sldMk cId="38772013" sldId="297"/>
            <ac:spMk id="51" creationId="{EEFDFC42-03A8-B663-4316-F3181FD6F36A}"/>
          </ac:spMkLst>
        </pc:spChg>
        <pc:spChg chg="add mod">
          <ac:chgData name="Shreyas Lakshminarayanan" userId="5c276556-3be3-4ed1-9da7-3ad0f53ae7e0" providerId="ADAL" clId="{BE7CE916-5349-C641-8F8B-AF50B93B867A}" dt="2024-09-15T10:37:41.823" v="5080" actId="1035"/>
          <ac:spMkLst>
            <pc:docMk/>
            <pc:sldMk cId="38772013" sldId="297"/>
            <ac:spMk id="52" creationId="{09622B19-F4B4-30E2-CD0F-AFDE6ADD682B}"/>
          </ac:spMkLst>
        </pc:spChg>
        <pc:spChg chg="add mod">
          <ac:chgData name="Shreyas Lakshminarayanan" userId="5c276556-3be3-4ed1-9da7-3ad0f53ae7e0" providerId="ADAL" clId="{BE7CE916-5349-C641-8F8B-AF50B93B867A}" dt="2024-09-15T10:37:41.823" v="5080" actId="1035"/>
          <ac:spMkLst>
            <pc:docMk/>
            <pc:sldMk cId="38772013" sldId="297"/>
            <ac:spMk id="53" creationId="{F0A42815-F053-4AB0-3C2A-F697CA87716C}"/>
          </ac:spMkLst>
        </pc:spChg>
        <pc:spChg chg="add mod">
          <ac:chgData name="Shreyas Lakshminarayanan" userId="5c276556-3be3-4ed1-9da7-3ad0f53ae7e0" providerId="ADAL" clId="{BE7CE916-5349-C641-8F8B-AF50B93B867A}" dt="2024-09-15T10:45:22.721" v="5308" actId="1076"/>
          <ac:spMkLst>
            <pc:docMk/>
            <pc:sldMk cId="38772013" sldId="297"/>
            <ac:spMk id="56" creationId="{D2C2C39E-B664-01B9-1A8A-FDC4AA01F328}"/>
          </ac:spMkLst>
        </pc:spChg>
        <pc:spChg chg="add mod">
          <ac:chgData name="Shreyas Lakshminarayanan" userId="5c276556-3be3-4ed1-9da7-3ad0f53ae7e0" providerId="ADAL" clId="{BE7CE916-5349-C641-8F8B-AF50B93B867A}" dt="2024-09-15T10:45:22.721" v="5308" actId="1076"/>
          <ac:spMkLst>
            <pc:docMk/>
            <pc:sldMk cId="38772013" sldId="297"/>
            <ac:spMk id="61" creationId="{75A62C9B-7071-FF88-2042-28048E0EE1B7}"/>
          </ac:spMkLst>
        </pc:spChg>
        <pc:spChg chg="add mod">
          <ac:chgData name="Shreyas Lakshminarayanan" userId="5c276556-3be3-4ed1-9da7-3ad0f53ae7e0" providerId="ADAL" clId="{BE7CE916-5349-C641-8F8B-AF50B93B867A}" dt="2024-09-15T10:46:19.013" v="5409" actId="20577"/>
          <ac:spMkLst>
            <pc:docMk/>
            <pc:sldMk cId="38772013" sldId="297"/>
            <ac:spMk id="1024" creationId="{2A941FAE-145D-8819-9258-81E748B8B862}"/>
          </ac:spMkLst>
        </pc:spChg>
        <pc:graphicFrameChg chg="add mod">
          <ac:chgData name="Shreyas Lakshminarayanan" userId="5c276556-3be3-4ed1-9da7-3ad0f53ae7e0" providerId="ADAL" clId="{BE7CE916-5349-C641-8F8B-AF50B93B867A}" dt="2024-09-15T10:13:13.684" v="4789" actId="207"/>
          <ac:graphicFrameMkLst>
            <pc:docMk/>
            <pc:sldMk cId="38772013" sldId="297"/>
            <ac:graphicFrameMk id="44" creationId="{6F43ED79-0285-A581-615B-AD186E4142BE}"/>
          </ac:graphicFrameMkLst>
        </pc:graphicFrameChg>
        <pc:picChg chg="add mod">
          <ac:chgData name="Shreyas Lakshminarayanan" userId="5c276556-3be3-4ed1-9da7-3ad0f53ae7e0" providerId="ADAL" clId="{BE7CE916-5349-C641-8F8B-AF50B93B867A}" dt="2024-09-14T13:46:13.820" v="2509"/>
          <ac:picMkLst>
            <pc:docMk/>
            <pc:sldMk cId="38772013" sldId="297"/>
            <ac:picMk id="2" creationId="{7803D7DD-7736-E92A-0AAC-79C5869BD264}"/>
          </ac:picMkLst>
        </pc:picChg>
        <pc:picChg chg="add mod">
          <ac:chgData name="Shreyas Lakshminarayanan" userId="5c276556-3be3-4ed1-9da7-3ad0f53ae7e0" providerId="ADAL" clId="{BE7CE916-5349-C641-8F8B-AF50B93B867A}" dt="2024-09-14T13:47:49.600" v="2539" actId="1036"/>
          <ac:picMkLst>
            <pc:docMk/>
            <pc:sldMk cId="38772013" sldId="297"/>
            <ac:picMk id="4" creationId="{EC35AE8A-EC8D-2A51-E4DC-8509097A74CE}"/>
          </ac:picMkLst>
        </pc:picChg>
        <pc:picChg chg="add del mod">
          <ac:chgData name="Shreyas Lakshminarayanan" userId="5c276556-3be3-4ed1-9da7-3ad0f53ae7e0" providerId="ADAL" clId="{BE7CE916-5349-C641-8F8B-AF50B93B867A}" dt="2024-09-14T13:46:42.603" v="2512" actId="478"/>
          <ac:picMkLst>
            <pc:docMk/>
            <pc:sldMk cId="38772013" sldId="297"/>
            <ac:picMk id="5" creationId="{2E24F682-DA46-E01F-4E57-CD8B97957F31}"/>
          </ac:picMkLst>
        </pc:picChg>
        <pc:picChg chg="add mod">
          <ac:chgData name="Shreyas Lakshminarayanan" userId="5c276556-3be3-4ed1-9da7-3ad0f53ae7e0" providerId="ADAL" clId="{BE7CE916-5349-C641-8F8B-AF50B93B867A}" dt="2024-09-14T13:47:49.600" v="2539" actId="1036"/>
          <ac:picMkLst>
            <pc:docMk/>
            <pc:sldMk cId="38772013" sldId="297"/>
            <ac:picMk id="6" creationId="{EACEE1C5-FC18-39FD-9246-FB4E5B8C87C4}"/>
          </ac:picMkLst>
        </pc:picChg>
        <pc:picChg chg="add mod">
          <ac:chgData name="Shreyas Lakshminarayanan" userId="5c276556-3be3-4ed1-9da7-3ad0f53ae7e0" providerId="ADAL" clId="{BE7CE916-5349-C641-8F8B-AF50B93B867A}" dt="2024-09-14T13:47:49.600" v="2539" actId="1036"/>
          <ac:picMkLst>
            <pc:docMk/>
            <pc:sldMk cId="38772013" sldId="297"/>
            <ac:picMk id="7" creationId="{25A5B242-07A7-8111-67A1-11B81542BEF9}"/>
          </ac:picMkLst>
        </pc:picChg>
        <pc:picChg chg="add mod">
          <ac:chgData name="Shreyas Lakshminarayanan" userId="5c276556-3be3-4ed1-9da7-3ad0f53ae7e0" providerId="ADAL" clId="{BE7CE916-5349-C641-8F8B-AF50B93B867A}" dt="2024-09-14T14:57:20.719" v="2622" actId="1037"/>
          <ac:picMkLst>
            <pc:docMk/>
            <pc:sldMk cId="38772013" sldId="297"/>
            <ac:picMk id="8" creationId="{7C062C48-708D-A8F4-83D9-9B7A3D9EEC1C}"/>
          </ac:picMkLst>
        </pc:picChg>
        <pc:picChg chg="add del mod">
          <ac:chgData name="Shreyas Lakshminarayanan" userId="5c276556-3be3-4ed1-9da7-3ad0f53ae7e0" providerId="ADAL" clId="{BE7CE916-5349-C641-8F8B-AF50B93B867A}" dt="2024-09-14T13:47:22.139" v="2520" actId="478"/>
          <ac:picMkLst>
            <pc:docMk/>
            <pc:sldMk cId="38772013" sldId="297"/>
            <ac:picMk id="9" creationId="{BB6538E3-C808-51AF-7F7C-5169936611C6}"/>
          </ac:picMkLst>
        </pc:picChg>
        <pc:picChg chg="add del mod">
          <ac:chgData name="Shreyas Lakshminarayanan" userId="5c276556-3be3-4ed1-9da7-3ad0f53ae7e0" providerId="ADAL" clId="{BE7CE916-5349-C641-8F8B-AF50B93B867A}" dt="2024-09-14T13:47:22.139" v="2520" actId="478"/>
          <ac:picMkLst>
            <pc:docMk/>
            <pc:sldMk cId="38772013" sldId="297"/>
            <ac:picMk id="10" creationId="{0D2A929D-7CB0-7AAA-53A3-CAB614970052}"/>
          </ac:picMkLst>
        </pc:picChg>
        <pc:picChg chg="add del mod">
          <ac:chgData name="Shreyas Lakshminarayanan" userId="5c276556-3be3-4ed1-9da7-3ad0f53ae7e0" providerId="ADAL" clId="{BE7CE916-5349-C641-8F8B-AF50B93B867A}" dt="2024-09-14T13:47:22.139" v="2520" actId="478"/>
          <ac:picMkLst>
            <pc:docMk/>
            <pc:sldMk cId="38772013" sldId="297"/>
            <ac:picMk id="11" creationId="{6BEDB589-EE82-49E4-7FAF-6EF50AE665CE}"/>
          </ac:picMkLst>
        </pc:picChg>
        <pc:picChg chg="add del mod">
          <ac:chgData name="Shreyas Lakshminarayanan" userId="5c276556-3be3-4ed1-9da7-3ad0f53ae7e0" providerId="ADAL" clId="{BE7CE916-5349-C641-8F8B-AF50B93B867A}" dt="2024-09-14T13:48:23.127" v="2557" actId="478"/>
          <ac:picMkLst>
            <pc:docMk/>
            <pc:sldMk cId="38772013" sldId="297"/>
            <ac:picMk id="12" creationId="{F2B88047-FEA2-A104-62E5-C7B288A8500F}"/>
          </ac:picMkLst>
        </pc:picChg>
        <pc:picChg chg="add del mod">
          <ac:chgData name="Shreyas Lakshminarayanan" userId="5c276556-3be3-4ed1-9da7-3ad0f53ae7e0" providerId="ADAL" clId="{BE7CE916-5349-C641-8F8B-AF50B93B867A}" dt="2024-09-14T13:48:36.772" v="2559" actId="478"/>
          <ac:picMkLst>
            <pc:docMk/>
            <pc:sldMk cId="38772013" sldId="297"/>
            <ac:picMk id="17" creationId="{408B0A6D-C951-CC37-2971-99C76B59E543}"/>
          </ac:picMkLst>
        </pc:picChg>
        <pc:picChg chg="add del mod">
          <ac:chgData name="Shreyas Lakshminarayanan" userId="5c276556-3be3-4ed1-9da7-3ad0f53ae7e0" providerId="ADAL" clId="{BE7CE916-5349-C641-8F8B-AF50B93B867A}" dt="2024-09-14T13:48:51.896" v="2561" actId="478"/>
          <ac:picMkLst>
            <pc:docMk/>
            <pc:sldMk cId="38772013" sldId="297"/>
            <ac:picMk id="18" creationId="{7D757817-D4DE-90F8-D80E-D33A09BA9009}"/>
          </ac:picMkLst>
        </pc:picChg>
        <pc:picChg chg="add mod">
          <ac:chgData name="Shreyas Lakshminarayanan" userId="5c276556-3be3-4ed1-9da7-3ad0f53ae7e0" providerId="ADAL" clId="{BE7CE916-5349-C641-8F8B-AF50B93B867A}" dt="2024-09-14T14:57:20.719" v="2622" actId="1037"/>
          <ac:picMkLst>
            <pc:docMk/>
            <pc:sldMk cId="38772013" sldId="297"/>
            <ac:picMk id="19" creationId="{85AE61E2-475A-C9D3-C1EA-62A94C7BB67A}"/>
          </ac:picMkLst>
        </pc:picChg>
        <pc:picChg chg="add mod">
          <ac:chgData name="Shreyas Lakshminarayanan" userId="5c276556-3be3-4ed1-9da7-3ad0f53ae7e0" providerId="ADAL" clId="{BE7CE916-5349-C641-8F8B-AF50B93B867A}" dt="2024-09-15T10:45:22.721" v="5308" actId="1076"/>
          <ac:picMkLst>
            <pc:docMk/>
            <pc:sldMk cId="38772013" sldId="297"/>
            <ac:picMk id="55" creationId="{D2C1DCDB-4CFB-1344-32B1-0E5A8657224D}"/>
          </ac:picMkLst>
        </pc:picChg>
        <pc:picChg chg="add mod">
          <ac:chgData name="Shreyas Lakshminarayanan" userId="5c276556-3be3-4ed1-9da7-3ad0f53ae7e0" providerId="ADAL" clId="{BE7CE916-5349-C641-8F8B-AF50B93B867A}" dt="2024-09-15T10:45:22.721" v="5308" actId="1076"/>
          <ac:picMkLst>
            <pc:docMk/>
            <pc:sldMk cId="38772013" sldId="297"/>
            <ac:picMk id="58" creationId="{A5F7E9D0-1C85-EFE3-4CD2-1BBAC2377EA8}"/>
          </ac:picMkLst>
        </pc:picChg>
        <pc:picChg chg="add mod">
          <ac:chgData name="Shreyas Lakshminarayanan" userId="5c276556-3be3-4ed1-9da7-3ad0f53ae7e0" providerId="ADAL" clId="{BE7CE916-5349-C641-8F8B-AF50B93B867A}" dt="2024-09-15T10:45:22.721" v="5308" actId="1076"/>
          <ac:picMkLst>
            <pc:docMk/>
            <pc:sldMk cId="38772013" sldId="297"/>
            <ac:picMk id="60" creationId="{868BD840-A156-567C-BC2F-569CC34281EF}"/>
          </ac:picMkLst>
        </pc:picChg>
        <pc:picChg chg="add mod">
          <ac:chgData name="Shreyas Lakshminarayanan" userId="5c276556-3be3-4ed1-9da7-3ad0f53ae7e0" providerId="ADAL" clId="{BE7CE916-5349-C641-8F8B-AF50B93B867A}" dt="2024-09-15T10:45:53.837" v="5312" actId="1076"/>
          <ac:picMkLst>
            <pc:docMk/>
            <pc:sldMk cId="38772013" sldId="297"/>
            <ac:picMk id="63" creationId="{17A8BE9D-AC90-E5AD-BE02-7E007E776BDA}"/>
          </ac:picMkLst>
        </pc:picChg>
        <pc:picChg chg="add del mod">
          <ac:chgData name="Shreyas Lakshminarayanan" userId="5c276556-3be3-4ed1-9da7-3ad0f53ae7e0" providerId="ADAL" clId="{BE7CE916-5349-C641-8F8B-AF50B93B867A}" dt="2024-09-15T10:15:17.361" v="4818" actId="478"/>
          <ac:picMkLst>
            <pc:docMk/>
            <pc:sldMk cId="38772013" sldId="297"/>
            <ac:picMk id="1026" creationId="{731304DA-C758-B425-AC2A-9A56350DCB8A}"/>
          </ac:picMkLst>
        </pc:picChg>
        <pc:picChg chg="add mod">
          <ac:chgData name="Shreyas Lakshminarayanan" userId="5c276556-3be3-4ed1-9da7-3ad0f53ae7e0" providerId="ADAL" clId="{BE7CE916-5349-C641-8F8B-AF50B93B867A}" dt="2024-09-15T10:35:00.021" v="4948" actId="1037"/>
          <ac:picMkLst>
            <pc:docMk/>
            <pc:sldMk cId="38772013" sldId="297"/>
            <ac:picMk id="1028" creationId="{2E85ED94-2E86-B282-473D-19F63B84D703}"/>
          </ac:picMkLst>
        </pc:picChg>
        <pc:picChg chg="add mod">
          <ac:chgData name="Shreyas Lakshminarayanan" userId="5c276556-3be3-4ed1-9da7-3ad0f53ae7e0" providerId="ADAL" clId="{BE7CE916-5349-C641-8F8B-AF50B93B867A}" dt="2024-09-15T10:35:05.802" v="4967" actId="1037"/>
          <ac:picMkLst>
            <pc:docMk/>
            <pc:sldMk cId="38772013" sldId="297"/>
            <ac:picMk id="1030" creationId="{E11D1BB9-5E16-8711-03BD-5DA035B11834}"/>
          </ac:picMkLst>
        </pc:picChg>
        <pc:picChg chg="add mod">
          <ac:chgData name="Shreyas Lakshminarayanan" userId="5c276556-3be3-4ed1-9da7-3ad0f53ae7e0" providerId="ADAL" clId="{BE7CE916-5349-C641-8F8B-AF50B93B867A}" dt="2024-09-15T10:35:00.021" v="4948" actId="1037"/>
          <ac:picMkLst>
            <pc:docMk/>
            <pc:sldMk cId="38772013" sldId="297"/>
            <ac:picMk id="1032" creationId="{CF3D3D4F-C77D-4654-6BCD-FBE3137D9773}"/>
          </ac:picMkLst>
        </pc:picChg>
        <pc:picChg chg="add mod">
          <ac:chgData name="Shreyas Lakshminarayanan" userId="5c276556-3be3-4ed1-9da7-3ad0f53ae7e0" providerId="ADAL" clId="{BE7CE916-5349-C641-8F8B-AF50B93B867A}" dt="2024-09-15T10:35:00.021" v="4948" actId="1037"/>
          <ac:picMkLst>
            <pc:docMk/>
            <pc:sldMk cId="38772013" sldId="297"/>
            <ac:picMk id="1034" creationId="{BFC89A4D-01D5-792F-060E-091AC0889F1C}"/>
          </ac:picMkLst>
        </pc:picChg>
        <pc:picChg chg="add mod">
          <ac:chgData name="Shreyas Lakshminarayanan" userId="5c276556-3be3-4ed1-9da7-3ad0f53ae7e0" providerId="ADAL" clId="{BE7CE916-5349-C641-8F8B-AF50B93B867A}" dt="2024-09-15T10:35:00.021" v="4948" actId="1037"/>
          <ac:picMkLst>
            <pc:docMk/>
            <pc:sldMk cId="38772013" sldId="297"/>
            <ac:picMk id="1036" creationId="{340BD022-4BB9-DB73-F9D2-92C083B6E67E}"/>
          </ac:picMkLst>
        </pc:picChg>
        <pc:cxnChg chg="add mod">
          <ac:chgData name="Shreyas Lakshminarayanan" userId="5c276556-3be3-4ed1-9da7-3ad0f53ae7e0" providerId="ADAL" clId="{BE7CE916-5349-C641-8F8B-AF50B93B867A}" dt="2024-09-15T09:53:22.937" v="4644" actId="14100"/>
          <ac:cxnSpMkLst>
            <pc:docMk/>
            <pc:sldMk cId="38772013" sldId="297"/>
            <ac:cxnSpMk id="35" creationId="{D47D7119-768C-6587-52C5-A448022F6BD9}"/>
          </ac:cxnSpMkLst>
        </pc:cxnChg>
        <pc:cxnChg chg="add mod">
          <ac:chgData name="Shreyas Lakshminarayanan" userId="5c276556-3be3-4ed1-9da7-3ad0f53ae7e0" providerId="ADAL" clId="{BE7CE916-5349-C641-8F8B-AF50B93B867A}" dt="2024-09-15T09:53:26.564" v="4647" actId="1037"/>
          <ac:cxnSpMkLst>
            <pc:docMk/>
            <pc:sldMk cId="38772013" sldId="297"/>
            <ac:cxnSpMk id="36" creationId="{CDABBD88-3AE5-4384-567B-D63AA4F1290E}"/>
          </ac:cxnSpMkLst>
        </pc:cxnChg>
      </pc:sldChg>
      <pc:sldChg chg="new del">
        <pc:chgData name="Shreyas Lakshminarayanan" userId="5c276556-3be3-4ed1-9da7-3ad0f53ae7e0" providerId="ADAL" clId="{BE7CE916-5349-C641-8F8B-AF50B93B867A}" dt="2024-09-14T07:39:12.817" v="873" actId="2696"/>
        <pc:sldMkLst>
          <pc:docMk/>
          <pc:sldMk cId="1562247830" sldId="299"/>
        </pc:sldMkLst>
      </pc:sldChg>
      <pc:sldChg chg="addSp delSp modSp mod">
        <pc:chgData name="Shreyas Lakshminarayanan" userId="5c276556-3be3-4ed1-9da7-3ad0f53ae7e0" providerId="ADAL" clId="{BE7CE916-5349-C641-8F8B-AF50B93B867A}" dt="2024-09-17T14:27:23.959" v="6987" actId="20577"/>
        <pc:sldMkLst>
          <pc:docMk/>
          <pc:sldMk cId="4144051389" sldId="299"/>
        </pc:sldMkLst>
        <pc:spChg chg="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3" creationId="{AE8065FA-A684-C242-AC24-C7A1E06B5560}"/>
          </ac:spMkLst>
        </pc:spChg>
        <pc:spChg chg="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6" creationId="{64FEFA0F-97FE-284C-2183-F5B1E2BB2814}"/>
          </ac:spMkLst>
        </pc:spChg>
        <pc:spChg chg="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10" creationId="{D72D823C-FBC7-84EB-2EB8-6EE8809D6A6D}"/>
          </ac:spMkLst>
        </pc:spChg>
        <pc:spChg chg="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11" creationId="{01DE0486-732A-A963-F33B-6069FB907546}"/>
          </ac:spMkLst>
        </pc:spChg>
        <pc:spChg chg="del">
          <ac:chgData name="Shreyas Lakshminarayanan" userId="5c276556-3be3-4ed1-9da7-3ad0f53ae7e0" providerId="ADAL" clId="{BE7CE916-5349-C641-8F8B-AF50B93B867A}" dt="2024-09-17T14:22:23.885" v="6440" actId="478"/>
          <ac:spMkLst>
            <pc:docMk/>
            <pc:sldMk cId="4144051389" sldId="299"/>
            <ac:spMk id="12" creationId="{99C6DFB3-61F2-8967-3B94-01E0E5D54AA3}"/>
          </ac:spMkLst>
        </pc:spChg>
        <pc:spChg chg="mod">
          <ac:chgData name="Shreyas Lakshminarayanan" userId="5c276556-3be3-4ed1-9da7-3ad0f53ae7e0" providerId="ADAL" clId="{BE7CE916-5349-C641-8F8B-AF50B93B867A}" dt="2024-09-17T14:23:04.875" v="6449" actId="1076"/>
          <ac:spMkLst>
            <pc:docMk/>
            <pc:sldMk cId="4144051389" sldId="299"/>
            <ac:spMk id="13" creationId="{BB2F1CBB-24FC-C130-465B-A2BDD2884998}"/>
          </ac:spMkLst>
        </pc:spChg>
        <pc:spChg chg="mod">
          <ac:chgData name="Shreyas Lakshminarayanan" userId="5c276556-3be3-4ed1-9da7-3ad0f53ae7e0" providerId="ADAL" clId="{BE7CE916-5349-C641-8F8B-AF50B93B867A}" dt="2024-09-17T14:23:04.875" v="6449" actId="1076"/>
          <ac:spMkLst>
            <pc:docMk/>
            <pc:sldMk cId="4144051389" sldId="299"/>
            <ac:spMk id="14" creationId="{BB505340-AF67-0825-C623-6112F18D618C}"/>
          </ac:spMkLst>
        </pc:spChg>
        <pc:spChg chg="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16" creationId="{D514C4A0-D9B4-BE25-FCD2-F651B1C9923C}"/>
          </ac:spMkLst>
        </pc:spChg>
        <pc:spChg chg="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17" creationId="{6EFE1459-8D26-D889-E31D-2C6A34312F33}"/>
          </ac:spMkLst>
        </pc:spChg>
        <pc:spChg chg="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18" creationId="{00213FCB-3613-B058-6647-167D0FDFB03C}"/>
          </ac:spMkLst>
        </pc:spChg>
        <pc:spChg chg="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19" creationId="{41ECDB8A-1CAC-C73D-9278-4592E0C90B6C}"/>
          </ac:spMkLst>
        </pc:spChg>
        <pc:spChg chg="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20" creationId="{F7597FA7-A5F8-EDA6-0D1A-E4B447F9D2FF}"/>
          </ac:spMkLst>
        </pc:spChg>
        <pc:spChg chg="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21" creationId="{38D720E7-EDD6-D7D1-2234-5BF4714087C9}"/>
          </ac:spMkLst>
        </pc:spChg>
        <pc:spChg chg="add 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22" creationId="{04563D88-2C48-6B1E-A948-50467279BA3E}"/>
          </ac:spMkLst>
        </pc:spChg>
        <pc:spChg chg="add 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27" creationId="{FEA1EAF6-4426-A509-6244-ECC315788204}"/>
          </ac:spMkLst>
        </pc:spChg>
        <pc:spChg chg="add 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29" creationId="{F6BDBF3F-C141-9AC7-01BF-2B81ECC18FF3}"/>
          </ac:spMkLst>
        </pc:spChg>
        <pc:spChg chg="add 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31" creationId="{97935C3C-FE05-83BD-E567-88EBBED77F4B}"/>
          </ac:spMkLst>
        </pc:spChg>
        <pc:spChg chg="add 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33" creationId="{9A81EAB4-39C1-981D-F763-232691461B00}"/>
          </ac:spMkLst>
        </pc:spChg>
        <pc:spChg chg="add mod">
          <ac:chgData name="Shreyas Lakshminarayanan" userId="5c276556-3be3-4ed1-9da7-3ad0f53ae7e0" providerId="ADAL" clId="{BE7CE916-5349-C641-8F8B-AF50B93B867A}" dt="2024-09-17T14:22:31.330" v="6441" actId="1076"/>
          <ac:spMkLst>
            <pc:docMk/>
            <pc:sldMk cId="4144051389" sldId="299"/>
            <ac:spMk id="35" creationId="{E12AF50A-21A0-886B-9BFC-EC7EE54AEA3C}"/>
          </ac:spMkLst>
        </pc:spChg>
        <pc:spChg chg="add mod">
          <ac:chgData name="Shreyas Lakshminarayanan" userId="5c276556-3be3-4ed1-9da7-3ad0f53ae7e0" providerId="ADAL" clId="{BE7CE916-5349-C641-8F8B-AF50B93B867A}" dt="2024-09-17T14:23:12.293" v="6450" actId="693"/>
          <ac:spMkLst>
            <pc:docMk/>
            <pc:sldMk cId="4144051389" sldId="299"/>
            <ac:spMk id="36" creationId="{CAD5166F-FF0B-475D-A354-87F0A34E71D7}"/>
          </ac:spMkLst>
        </pc:spChg>
        <pc:spChg chg="add mod">
          <ac:chgData name="Shreyas Lakshminarayanan" userId="5c276556-3be3-4ed1-9da7-3ad0f53ae7e0" providerId="ADAL" clId="{BE7CE916-5349-C641-8F8B-AF50B93B867A}" dt="2024-09-17T14:27:23.959" v="6987" actId="20577"/>
          <ac:spMkLst>
            <pc:docMk/>
            <pc:sldMk cId="4144051389" sldId="299"/>
            <ac:spMk id="38" creationId="{C9FCFBC3-CA9A-8433-2F26-BE0624D8134B}"/>
          </ac:spMkLst>
        </pc:spChg>
        <pc:picChg chg="mod">
          <ac:chgData name="Shreyas Lakshminarayanan" userId="5c276556-3be3-4ed1-9da7-3ad0f53ae7e0" providerId="ADAL" clId="{BE7CE916-5349-C641-8F8B-AF50B93B867A}" dt="2024-09-17T14:23:04.875" v="6449" actId="1076"/>
          <ac:picMkLst>
            <pc:docMk/>
            <pc:sldMk cId="4144051389" sldId="299"/>
            <ac:picMk id="8" creationId="{2EDACBD8-1D74-1EBB-F599-2DDDB9AAAC9D}"/>
          </ac:picMkLst>
        </pc:picChg>
        <pc:picChg chg="add 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9" creationId="{28ADD8CE-4B10-4063-AD17-347B02868E24}"/>
          </ac:picMkLst>
        </pc:picChg>
        <pc:picChg chg="mod">
          <ac:chgData name="Shreyas Lakshminarayanan" userId="5c276556-3be3-4ed1-9da7-3ad0f53ae7e0" providerId="ADAL" clId="{BE7CE916-5349-C641-8F8B-AF50B93B867A}" dt="2024-09-17T14:23:04.875" v="6449" actId="1076"/>
          <ac:picMkLst>
            <pc:docMk/>
            <pc:sldMk cId="4144051389" sldId="299"/>
            <ac:picMk id="15" creationId="{F06AD7A6-55C1-F65C-FCE4-1037C601F1C1}"/>
          </ac:picMkLst>
        </pc:picChg>
        <pc:picChg chg="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23" creationId="{8C50120E-EB79-948E-686F-31DEE7D1DFD9}"/>
          </ac:picMkLst>
        </pc:picChg>
        <pc:picChg chg="mod">
          <ac:chgData name="Shreyas Lakshminarayanan" userId="5c276556-3be3-4ed1-9da7-3ad0f53ae7e0" providerId="ADAL" clId="{BE7CE916-5349-C641-8F8B-AF50B93B867A}" dt="2024-09-17T14:23:04.875" v="6449" actId="1076"/>
          <ac:picMkLst>
            <pc:docMk/>
            <pc:sldMk cId="4144051389" sldId="299"/>
            <ac:picMk id="24" creationId="{9BA8F352-0CF9-9194-093E-810E860C8C24}"/>
          </ac:picMkLst>
        </pc:picChg>
        <pc:picChg chg="add 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25" creationId="{849A158E-6C84-CAE8-2339-1F0DA2BF3A90}"/>
          </ac:picMkLst>
        </pc:picChg>
        <pc:picChg chg="mod">
          <ac:chgData name="Shreyas Lakshminarayanan" userId="5c276556-3be3-4ed1-9da7-3ad0f53ae7e0" providerId="ADAL" clId="{BE7CE916-5349-C641-8F8B-AF50B93B867A}" dt="2024-09-17T14:23:04.875" v="6449" actId="1076"/>
          <ac:picMkLst>
            <pc:docMk/>
            <pc:sldMk cId="4144051389" sldId="299"/>
            <ac:picMk id="26" creationId="{FBCCB7D1-58E2-0C3F-FAD2-D7206BA4556B}"/>
          </ac:picMkLst>
        </pc:picChg>
        <pc:picChg chg="add 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28" creationId="{59722BF9-C1D0-DEF6-8A6C-BFCBA3F72683}"/>
          </ac:picMkLst>
        </pc:picChg>
        <pc:picChg chg="add 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30" creationId="{27A5E21D-DCD5-85E5-5B49-B130059A3EBC}"/>
          </ac:picMkLst>
        </pc:picChg>
        <pc:picChg chg="add 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32" creationId="{DFA0AAB2-4102-FEFD-521D-D8FF064BFB12}"/>
          </ac:picMkLst>
        </pc:picChg>
        <pc:picChg chg="add 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34" creationId="{343492C7-B6BC-9E8F-2D7F-4DA9E83CBE6F}"/>
          </ac:picMkLst>
        </pc:picChg>
        <pc:picChg chg="add mod">
          <ac:chgData name="Shreyas Lakshminarayanan" userId="5c276556-3be3-4ed1-9da7-3ad0f53ae7e0" providerId="ADAL" clId="{BE7CE916-5349-C641-8F8B-AF50B93B867A}" dt="2024-09-17T14:26:30.962" v="6765" actId="1076"/>
          <ac:picMkLst>
            <pc:docMk/>
            <pc:sldMk cId="4144051389" sldId="299"/>
            <ac:picMk id="37" creationId="{AB3C8BBD-C169-4559-73F9-7BE9212BEE2C}"/>
          </ac:picMkLst>
        </pc:picChg>
        <pc:picChg chg="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5122" creationId="{B3F3D8B0-3913-840E-C2FA-38D0CB519428}"/>
          </ac:picMkLst>
        </pc:picChg>
        <pc:picChg chg="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5128" creationId="{8BD63D52-0945-1FBD-3D30-2D1EC5FCE21D}"/>
          </ac:picMkLst>
        </pc:picChg>
        <pc:picChg chg="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5130" creationId="{F56C0593-EA4D-1E22-96AF-4727AF75C450}"/>
          </ac:picMkLst>
        </pc:picChg>
        <pc:picChg chg="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5132" creationId="{FB48F7A3-A49B-F63D-37CC-8B6ED7002BC8}"/>
          </ac:picMkLst>
        </pc:picChg>
        <pc:picChg chg="mod">
          <ac:chgData name="Shreyas Lakshminarayanan" userId="5c276556-3be3-4ed1-9da7-3ad0f53ae7e0" providerId="ADAL" clId="{BE7CE916-5349-C641-8F8B-AF50B93B867A}" dt="2024-09-17T14:22:31.330" v="6441" actId="1076"/>
          <ac:picMkLst>
            <pc:docMk/>
            <pc:sldMk cId="4144051389" sldId="299"/>
            <ac:picMk id="5134" creationId="{48FD377F-0BAD-E36E-0C18-6F460980310C}"/>
          </ac:picMkLst>
        </pc:picChg>
      </pc:sldChg>
      <pc:sldChg chg="addSp delSp modSp add mod">
        <pc:chgData name="Shreyas Lakshminarayanan" userId="5c276556-3be3-4ed1-9da7-3ad0f53ae7e0" providerId="ADAL" clId="{BE7CE916-5349-C641-8F8B-AF50B93B867A}" dt="2024-09-15T17:04:35.525" v="5820" actId="113"/>
        <pc:sldMkLst>
          <pc:docMk/>
          <pc:sldMk cId="1313665316" sldId="300"/>
        </pc:sldMkLst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5" creationId="{6433445B-A87A-6DFF-891B-09752C414198}"/>
          </ac:spMkLst>
        </pc:spChg>
        <pc:spChg chg="mod">
          <ac:chgData name="Shreyas Lakshminarayanan" userId="5c276556-3be3-4ed1-9da7-3ad0f53ae7e0" providerId="ADAL" clId="{BE7CE916-5349-C641-8F8B-AF50B93B867A}" dt="2024-09-15T16:41:14.831" v="5513" actId="1035"/>
          <ac:spMkLst>
            <pc:docMk/>
            <pc:sldMk cId="1313665316" sldId="300"/>
            <ac:spMk id="9" creationId="{2EAA195F-79AB-69A7-D4A1-46656936A92B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10" creationId="{0364CC6A-3516-0960-B1E8-E9648E674C62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11" creationId="{5E65C092-7C16-5D04-AC3D-0492327AC1DA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12" creationId="{AC2F4B38-EA4C-C2D4-E5AE-6796A665B3D0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13" creationId="{4D8FA5C6-5649-4D6B-3B52-C9A45B50D122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14" creationId="{EDBA63D5-7A57-F941-C5F9-BB73D531D18F}"/>
          </ac:spMkLst>
        </pc:spChg>
        <pc:spChg chg="mod">
          <ac:chgData name="Shreyas Lakshminarayanan" userId="5c276556-3be3-4ed1-9da7-3ad0f53ae7e0" providerId="ADAL" clId="{BE7CE916-5349-C641-8F8B-AF50B93B867A}" dt="2024-09-15T17:01:46.692" v="5697" actId="1076"/>
          <ac:spMkLst>
            <pc:docMk/>
            <pc:sldMk cId="1313665316" sldId="300"/>
            <ac:spMk id="15" creationId="{02489E3A-8B73-B4BE-2468-0F806EEA379E}"/>
          </ac:spMkLst>
        </pc:spChg>
        <pc:spChg chg="mod">
          <ac:chgData name="Shreyas Lakshminarayanan" userId="5c276556-3be3-4ed1-9da7-3ad0f53ae7e0" providerId="ADAL" clId="{BE7CE916-5349-C641-8F8B-AF50B93B867A}" dt="2024-09-15T17:01:46.692" v="5697" actId="1076"/>
          <ac:spMkLst>
            <pc:docMk/>
            <pc:sldMk cId="1313665316" sldId="300"/>
            <ac:spMk id="16" creationId="{C84EDB34-6A31-68AB-F52A-5311B2380881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17" creationId="{6369AFA4-2683-C9D2-3E29-E8DFF13A715E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18" creationId="{D6A10278-2F4A-44FE-6963-46C45AB9765F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20" creationId="{FE75764F-81A4-6501-B6AD-704D76035E98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21" creationId="{325ED1B8-4673-9DA6-BCCE-A9A00ECAC82A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22" creationId="{0AB4A995-8DBD-8C4C-95F6-A0C95BA97ACF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23" creationId="{A78CB4A6-A949-1EEF-E5EF-EA97BC2DD5FA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24" creationId="{3C0B21EA-0BB6-5E8C-A479-CD192AA3393A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25" creationId="{EE2AEF4D-F8F5-B222-F5A2-F078C9BD4810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26" creationId="{A07B94EC-75FF-145F-A5A7-C6A646B25366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27" creationId="{A23794DA-EBF0-BA52-D393-C27BC8E0B563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28" creationId="{B5A120B6-BA73-C6CF-622C-C7D28FB7C715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29" creationId="{6C1DD614-BE0B-EEA5-0653-40EA5BE0EA1F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31" creationId="{D9DBF3BC-3680-0E8B-E5DC-C0580741E5B6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32" creationId="{44DB39D6-4ECA-F3DB-2EE9-EB3CCA97FB6E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33" creationId="{FC6D75D0-D1E2-09C2-79D3-F715E434E92A}"/>
          </ac:spMkLst>
        </pc:spChg>
        <pc:spChg chg="mod">
          <ac:chgData name="Shreyas Lakshminarayanan" userId="5c276556-3be3-4ed1-9da7-3ad0f53ae7e0" providerId="ADAL" clId="{BE7CE916-5349-C641-8F8B-AF50B93B867A}" dt="2024-09-15T16:55:07.435" v="5567" actId="1036"/>
          <ac:spMkLst>
            <pc:docMk/>
            <pc:sldMk cId="1313665316" sldId="300"/>
            <ac:spMk id="34" creationId="{11857883-83E8-B7DB-C666-98DC9CC15707}"/>
          </ac:spMkLst>
        </pc:spChg>
        <pc:spChg chg="add del mod">
          <ac:chgData name="Shreyas Lakshminarayanan" userId="5c276556-3be3-4ed1-9da7-3ad0f53ae7e0" providerId="ADAL" clId="{BE7CE916-5349-C641-8F8B-AF50B93B867A}" dt="2024-09-15T16:55:36.221" v="5571" actId="478"/>
          <ac:spMkLst>
            <pc:docMk/>
            <pc:sldMk cId="1313665316" sldId="300"/>
            <ac:spMk id="37" creationId="{B9BD7C33-8A10-57BE-8689-8F72E4639631}"/>
          </ac:spMkLst>
        </pc:spChg>
        <pc:spChg chg="add mod">
          <ac:chgData name="Shreyas Lakshminarayanan" userId="5c276556-3be3-4ed1-9da7-3ad0f53ae7e0" providerId="ADAL" clId="{BE7CE916-5349-C641-8F8B-AF50B93B867A}" dt="2024-09-15T17:04:35.525" v="5820" actId="113"/>
          <ac:spMkLst>
            <pc:docMk/>
            <pc:sldMk cId="1313665316" sldId="300"/>
            <ac:spMk id="39" creationId="{4977BD4F-C840-ABBF-9171-7218C2FCCBD1}"/>
          </ac:spMkLst>
        </pc:spChg>
        <pc:spChg chg="add mod">
          <ac:chgData name="Shreyas Lakshminarayanan" userId="5c276556-3be3-4ed1-9da7-3ad0f53ae7e0" providerId="ADAL" clId="{BE7CE916-5349-C641-8F8B-AF50B93B867A}" dt="2024-09-15T17:04:35.525" v="5820" actId="113"/>
          <ac:spMkLst>
            <pc:docMk/>
            <pc:sldMk cId="1313665316" sldId="300"/>
            <ac:spMk id="40" creationId="{B3B3F99E-73AD-C929-B243-E5A4540387EB}"/>
          </ac:spMkLst>
        </pc:spChg>
        <pc:spChg chg="add mod">
          <ac:chgData name="Shreyas Lakshminarayanan" userId="5c276556-3be3-4ed1-9da7-3ad0f53ae7e0" providerId="ADAL" clId="{BE7CE916-5349-C641-8F8B-AF50B93B867A}" dt="2024-09-15T17:04:35.525" v="5820" actId="113"/>
          <ac:spMkLst>
            <pc:docMk/>
            <pc:sldMk cId="1313665316" sldId="300"/>
            <ac:spMk id="42" creationId="{8536DAA0-67D7-8A12-43DC-9EE62E274C22}"/>
          </ac:spMkLst>
        </pc:spChg>
        <pc:spChg chg="add mod">
          <ac:chgData name="Shreyas Lakshminarayanan" userId="5c276556-3be3-4ed1-9da7-3ad0f53ae7e0" providerId="ADAL" clId="{BE7CE916-5349-C641-8F8B-AF50B93B867A}" dt="2024-09-15T17:04:35.525" v="5820" actId="113"/>
          <ac:spMkLst>
            <pc:docMk/>
            <pc:sldMk cId="1313665316" sldId="300"/>
            <ac:spMk id="46" creationId="{A4BC209C-6EA2-1146-4A34-DE6B020FAF50}"/>
          </ac:spMkLst>
        </pc:spChg>
        <pc:spChg chg="add mod">
          <ac:chgData name="Shreyas Lakshminarayanan" userId="5c276556-3be3-4ed1-9da7-3ad0f53ae7e0" providerId="ADAL" clId="{BE7CE916-5349-C641-8F8B-AF50B93B867A}" dt="2024-09-15T17:04:35.525" v="5820" actId="113"/>
          <ac:spMkLst>
            <pc:docMk/>
            <pc:sldMk cId="1313665316" sldId="300"/>
            <ac:spMk id="54" creationId="{7F3FFDB3-E422-68FC-7FF4-C207587B1372}"/>
          </ac:spMkLst>
        </pc:spChg>
        <pc:spChg chg="add del mod">
          <ac:chgData name="Shreyas Lakshminarayanan" userId="5c276556-3be3-4ed1-9da7-3ad0f53ae7e0" providerId="ADAL" clId="{BE7CE916-5349-C641-8F8B-AF50B93B867A}" dt="2024-09-15T17:01:52.018" v="5700"/>
          <ac:spMkLst>
            <pc:docMk/>
            <pc:sldMk cId="1313665316" sldId="300"/>
            <ac:spMk id="57" creationId="{38A6AD12-D5E0-B0C1-C520-B6D105375C1C}"/>
          </ac:spMkLst>
        </pc:spChg>
        <pc:graphicFrameChg chg="add del mod modGraphic">
          <ac:chgData name="Shreyas Lakshminarayanan" userId="5c276556-3be3-4ed1-9da7-3ad0f53ae7e0" providerId="ADAL" clId="{BE7CE916-5349-C641-8F8B-AF50B93B867A}" dt="2024-09-15T16:56:19.034" v="5581" actId="478"/>
          <ac:graphicFrameMkLst>
            <pc:docMk/>
            <pc:sldMk cId="1313665316" sldId="300"/>
            <ac:graphicFrameMk id="38" creationId="{C93B5405-C173-06FF-8717-657E5CC350F2}"/>
          </ac:graphicFrameMkLst>
        </pc:graphicFrameChg>
        <pc:picChg chg="mod">
          <ac:chgData name="Shreyas Lakshminarayanan" userId="5c276556-3be3-4ed1-9da7-3ad0f53ae7e0" providerId="ADAL" clId="{BE7CE916-5349-C641-8F8B-AF50B93B867A}" dt="2024-09-15T16:56:01.184" v="5576" actId="1076"/>
          <ac:picMkLst>
            <pc:docMk/>
            <pc:sldMk cId="1313665316" sldId="300"/>
            <ac:picMk id="2" creationId="{E2273A64-BC63-0F7C-5ECF-22DD5F19834B}"/>
          </ac:picMkLst>
        </pc:picChg>
        <pc:picChg chg="mod">
          <ac:chgData name="Shreyas Lakshminarayanan" userId="5c276556-3be3-4ed1-9da7-3ad0f53ae7e0" providerId="ADAL" clId="{BE7CE916-5349-C641-8F8B-AF50B93B867A}" dt="2024-09-15T16:55:07.435" v="5567" actId="1036"/>
          <ac:picMkLst>
            <pc:docMk/>
            <pc:sldMk cId="1313665316" sldId="300"/>
            <ac:picMk id="4" creationId="{75AB03B6-2AE0-DEFB-C0FD-FE5BEA4CB994}"/>
          </ac:picMkLst>
        </pc:picChg>
        <pc:picChg chg="mod">
          <ac:chgData name="Shreyas Lakshminarayanan" userId="5c276556-3be3-4ed1-9da7-3ad0f53ae7e0" providerId="ADAL" clId="{BE7CE916-5349-C641-8F8B-AF50B93B867A}" dt="2024-09-15T16:55:07.435" v="5567" actId="1036"/>
          <ac:picMkLst>
            <pc:docMk/>
            <pc:sldMk cId="1313665316" sldId="300"/>
            <ac:picMk id="6" creationId="{2D8C6A3C-BBB8-6EC7-8AFE-B80F7F846A16}"/>
          </ac:picMkLst>
        </pc:picChg>
        <pc:picChg chg="mod">
          <ac:chgData name="Shreyas Lakshminarayanan" userId="5c276556-3be3-4ed1-9da7-3ad0f53ae7e0" providerId="ADAL" clId="{BE7CE916-5349-C641-8F8B-AF50B93B867A}" dt="2024-09-15T17:01:46.692" v="5697" actId="1076"/>
          <ac:picMkLst>
            <pc:docMk/>
            <pc:sldMk cId="1313665316" sldId="300"/>
            <ac:picMk id="7" creationId="{93B7B829-372C-D8FC-3CCF-CADB3753F353}"/>
          </ac:picMkLst>
        </pc:picChg>
        <pc:picChg chg="mod">
          <ac:chgData name="Shreyas Lakshminarayanan" userId="5c276556-3be3-4ed1-9da7-3ad0f53ae7e0" providerId="ADAL" clId="{BE7CE916-5349-C641-8F8B-AF50B93B867A}" dt="2024-09-15T16:55:07.435" v="5567" actId="1036"/>
          <ac:picMkLst>
            <pc:docMk/>
            <pc:sldMk cId="1313665316" sldId="300"/>
            <ac:picMk id="8" creationId="{90B389C0-6004-8AAB-294E-6F0069C51125}"/>
          </ac:picMkLst>
        </pc:picChg>
        <pc:picChg chg="mod">
          <ac:chgData name="Shreyas Lakshminarayanan" userId="5c276556-3be3-4ed1-9da7-3ad0f53ae7e0" providerId="ADAL" clId="{BE7CE916-5349-C641-8F8B-AF50B93B867A}" dt="2024-09-15T16:55:07.435" v="5567" actId="1036"/>
          <ac:picMkLst>
            <pc:docMk/>
            <pc:sldMk cId="1313665316" sldId="300"/>
            <ac:picMk id="19" creationId="{CF07AB4E-EE31-4E2C-9EFB-3476E841336F}"/>
          </ac:picMkLst>
        </pc:picChg>
      </pc:sldChg>
      <pc:sldChg chg="addSp delSp modSp add mod">
        <pc:chgData name="Shreyas Lakshminarayanan" userId="5c276556-3be3-4ed1-9da7-3ad0f53ae7e0" providerId="ADAL" clId="{BE7CE916-5349-C641-8F8B-AF50B93B867A}" dt="2024-09-15T17:07:27.109" v="6086" actId="313"/>
        <pc:sldMkLst>
          <pc:docMk/>
          <pc:sldMk cId="3924895444" sldId="301"/>
        </pc:sldMkLst>
        <pc:spChg chg="add mod">
          <ac:chgData name="Shreyas Lakshminarayanan" userId="5c276556-3be3-4ed1-9da7-3ad0f53ae7e0" providerId="ADAL" clId="{BE7CE916-5349-C641-8F8B-AF50B93B867A}" dt="2024-09-15T17:07:18.427" v="6078" actId="313"/>
          <ac:spMkLst>
            <pc:docMk/>
            <pc:sldMk cId="3924895444" sldId="301"/>
            <ac:spMk id="14" creationId="{4A19EF7B-D154-2301-FE9B-CBF562715096}"/>
          </ac:spMkLst>
        </pc:spChg>
        <pc:spChg chg="mod">
          <ac:chgData name="Shreyas Lakshminarayanan" userId="5c276556-3be3-4ed1-9da7-3ad0f53ae7e0" providerId="ADAL" clId="{BE7CE916-5349-C641-8F8B-AF50B93B867A}" dt="2024-09-15T17:03:28.898" v="5809" actId="404"/>
          <ac:spMkLst>
            <pc:docMk/>
            <pc:sldMk cId="3924895444" sldId="301"/>
            <ac:spMk id="21" creationId="{92981DE0-D085-3384-86F9-03AFBA5CEB5A}"/>
          </ac:spMkLst>
        </pc:spChg>
        <pc:spChg chg="add mod">
          <ac:chgData name="Shreyas Lakshminarayanan" userId="5c276556-3be3-4ed1-9da7-3ad0f53ae7e0" providerId="ADAL" clId="{BE7CE916-5349-C641-8F8B-AF50B93B867A}" dt="2024-09-15T17:07:23.007" v="6082" actId="313"/>
          <ac:spMkLst>
            <pc:docMk/>
            <pc:sldMk cId="3924895444" sldId="301"/>
            <ac:spMk id="24" creationId="{939445CF-1F50-A48C-9391-94A86B06554E}"/>
          </ac:spMkLst>
        </pc:spChg>
        <pc:spChg chg="del">
          <ac:chgData name="Shreyas Lakshminarayanan" userId="5c276556-3be3-4ed1-9da7-3ad0f53ae7e0" providerId="ADAL" clId="{BE7CE916-5349-C641-8F8B-AF50B93B867A}" dt="2024-09-15T17:03:34.284" v="5810" actId="478"/>
          <ac:spMkLst>
            <pc:docMk/>
            <pc:sldMk cId="3924895444" sldId="301"/>
            <ac:spMk id="45" creationId="{5CCFCC47-2335-FB7A-7041-7E1ECEE90EE4}"/>
          </ac:spMkLst>
        </pc:spChg>
        <pc:spChg chg="add mod">
          <ac:chgData name="Shreyas Lakshminarayanan" userId="5c276556-3be3-4ed1-9da7-3ad0f53ae7e0" providerId="ADAL" clId="{BE7CE916-5349-C641-8F8B-AF50B93B867A}" dt="2024-09-15T17:07:27.109" v="6086" actId="313"/>
          <ac:spMkLst>
            <pc:docMk/>
            <pc:sldMk cId="3924895444" sldId="301"/>
            <ac:spMk id="46" creationId="{D212DED5-8CC4-CDB6-04D0-EE5F7C9BE538}"/>
          </ac:spMkLst>
        </pc:spChg>
        <pc:spChg chg="del">
          <ac:chgData name="Shreyas Lakshminarayanan" userId="5c276556-3be3-4ed1-9da7-3ad0f53ae7e0" providerId="ADAL" clId="{BE7CE916-5349-C641-8F8B-AF50B93B867A}" dt="2024-09-15T17:03:34.284" v="5810" actId="478"/>
          <ac:spMkLst>
            <pc:docMk/>
            <pc:sldMk cId="3924895444" sldId="301"/>
            <ac:spMk id="48" creationId="{0B3D8C58-36CE-65DB-90D9-70EEA440269B}"/>
          </ac:spMkLst>
        </pc:spChg>
        <pc:spChg chg="del">
          <ac:chgData name="Shreyas Lakshminarayanan" userId="5c276556-3be3-4ed1-9da7-3ad0f53ae7e0" providerId="ADAL" clId="{BE7CE916-5349-C641-8F8B-AF50B93B867A}" dt="2024-09-15T17:03:34.284" v="5810" actId="478"/>
          <ac:spMkLst>
            <pc:docMk/>
            <pc:sldMk cId="3924895444" sldId="301"/>
            <ac:spMk id="54" creationId="{2820E98D-48CE-7FFA-CCCB-68C339679737}"/>
          </ac:spMkLst>
        </pc:spChg>
        <pc:spChg chg="del">
          <ac:chgData name="Shreyas Lakshminarayanan" userId="5c276556-3be3-4ed1-9da7-3ad0f53ae7e0" providerId="ADAL" clId="{BE7CE916-5349-C641-8F8B-AF50B93B867A}" dt="2024-09-15T17:03:34.284" v="5810" actId="478"/>
          <ac:spMkLst>
            <pc:docMk/>
            <pc:sldMk cId="3924895444" sldId="301"/>
            <ac:spMk id="56" creationId="{C4107625-79C3-CE74-F69A-C7BCBD9962C2}"/>
          </ac:spMkLst>
        </pc:spChg>
        <pc:picChg chg="add mod">
          <ac:chgData name="Shreyas Lakshminarayanan" userId="5c276556-3be3-4ed1-9da7-3ad0f53ae7e0" providerId="ADAL" clId="{BE7CE916-5349-C641-8F8B-AF50B93B867A}" dt="2024-09-15T17:07:09.252" v="6074" actId="1076"/>
          <ac:picMkLst>
            <pc:docMk/>
            <pc:sldMk cId="3924895444" sldId="301"/>
            <ac:picMk id="13" creationId="{A130B03D-0D18-48D7-8ADA-1163FC657A12}"/>
          </ac:picMkLst>
        </pc:picChg>
        <pc:picChg chg="add mod">
          <ac:chgData name="Shreyas Lakshminarayanan" userId="5c276556-3be3-4ed1-9da7-3ad0f53ae7e0" providerId="ADAL" clId="{BE7CE916-5349-C641-8F8B-AF50B93B867A}" dt="2024-09-15T17:07:09.252" v="6074" actId="1076"/>
          <ac:picMkLst>
            <pc:docMk/>
            <pc:sldMk cId="3924895444" sldId="301"/>
            <ac:picMk id="17" creationId="{1D4ABA78-195C-9086-2F16-C66064C4B30C}"/>
          </ac:picMkLst>
        </pc:picChg>
        <pc:picChg chg="add mod">
          <ac:chgData name="Shreyas Lakshminarayanan" userId="5c276556-3be3-4ed1-9da7-3ad0f53ae7e0" providerId="ADAL" clId="{BE7CE916-5349-C641-8F8B-AF50B93B867A}" dt="2024-09-15T17:07:09.252" v="6074" actId="1076"/>
          <ac:picMkLst>
            <pc:docMk/>
            <pc:sldMk cId="3924895444" sldId="301"/>
            <ac:picMk id="43" creationId="{E6765219-BE61-A7AF-6F76-0845BB5933F6}"/>
          </ac:picMkLst>
        </pc:picChg>
        <pc:picChg chg="del">
          <ac:chgData name="Shreyas Lakshminarayanan" userId="5c276556-3be3-4ed1-9da7-3ad0f53ae7e0" providerId="ADAL" clId="{BE7CE916-5349-C641-8F8B-AF50B93B867A}" dt="2024-09-15T17:03:34.284" v="5810" actId="478"/>
          <ac:picMkLst>
            <pc:docMk/>
            <pc:sldMk cId="3924895444" sldId="301"/>
            <ac:picMk id="44" creationId="{046D0F1F-4189-E0D8-CFB1-DB2B4CAE7A11}"/>
          </ac:picMkLst>
        </pc:picChg>
        <pc:picChg chg="del">
          <ac:chgData name="Shreyas Lakshminarayanan" userId="5c276556-3be3-4ed1-9da7-3ad0f53ae7e0" providerId="ADAL" clId="{BE7CE916-5349-C641-8F8B-AF50B93B867A}" dt="2024-09-15T17:03:34.284" v="5810" actId="478"/>
          <ac:picMkLst>
            <pc:docMk/>
            <pc:sldMk cId="3924895444" sldId="301"/>
            <ac:picMk id="47" creationId="{C5573FD2-793E-0C54-E767-1C4298C88692}"/>
          </ac:picMkLst>
        </pc:picChg>
        <pc:picChg chg="del">
          <ac:chgData name="Shreyas Lakshminarayanan" userId="5c276556-3be3-4ed1-9da7-3ad0f53ae7e0" providerId="ADAL" clId="{BE7CE916-5349-C641-8F8B-AF50B93B867A}" dt="2024-09-15T17:03:34.284" v="5810" actId="478"/>
          <ac:picMkLst>
            <pc:docMk/>
            <pc:sldMk cId="3924895444" sldId="301"/>
            <ac:picMk id="53" creationId="{F7569011-B08E-3721-3123-C495B257DE79}"/>
          </ac:picMkLst>
        </pc:picChg>
        <pc:picChg chg="del">
          <ac:chgData name="Shreyas Lakshminarayanan" userId="5c276556-3be3-4ed1-9da7-3ad0f53ae7e0" providerId="ADAL" clId="{BE7CE916-5349-C641-8F8B-AF50B93B867A}" dt="2024-09-15T17:03:34.284" v="5810" actId="478"/>
          <ac:picMkLst>
            <pc:docMk/>
            <pc:sldMk cId="3924895444" sldId="301"/>
            <ac:picMk id="55" creationId="{7699D9C9-4E60-43BB-1079-3333DBD4E3F5}"/>
          </ac:picMkLst>
        </pc:picChg>
      </pc:sldChg>
      <pc:sldChg chg="addSp delSp modSp mod">
        <pc:chgData name="Shreyas Lakshminarayanan" userId="5c276556-3be3-4ed1-9da7-3ad0f53ae7e0" providerId="ADAL" clId="{BE7CE916-5349-C641-8F8B-AF50B93B867A}" dt="2024-09-17T14:31:15.901" v="7370" actId="20577"/>
        <pc:sldMkLst>
          <pc:docMk/>
          <pc:sldMk cId="2001232193" sldId="303"/>
        </pc:sldMkLst>
        <pc:spChg chg="add mod">
          <ac:chgData name="Shreyas Lakshminarayanan" userId="5c276556-3be3-4ed1-9da7-3ad0f53ae7e0" providerId="ADAL" clId="{BE7CE916-5349-C641-8F8B-AF50B93B867A}" dt="2024-09-17T14:28:54.595" v="7054" actId="14100"/>
          <ac:spMkLst>
            <pc:docMk/>
            <pc:sldMk cId="2001232193" sldId="303"/>
            <ac:spMk id="5" creationId="{0540E0BB-20AE-57A6-0C72-FF9578D1E82C}"/>
          </ac:spMkLst>
        </pc:spChg>
        <pc:spChg chg="add mod">
          <ac:chgData name="Shreyas Lakshminarayanan" userId="5c276556-3be3-4ed1-9da7-3ad0f53ae7e0" providerId="ADAL" clId="{BE7CE916-5349-C641-8F8B-AF50B93B867A}" dt="2024-09-17T14:29:20.829" v="7114" actId="14100"/>
          <ac:spMkLst>
            <pc:docMk/>
            <pc:sldMk cId="2001232193" sldId="303"/>
            <ac:spMk id="7" creationId="{F3C32CAE-AFBA-BAAA-7D6E-2B4289BA34D7}"/>
          </ac:spMkLst>
        </pc:spChg>
        <pc:spChg chg="mod">
          <ac:chgData name="Shreyas Lakshminarayanan" userId="5c276556-3be3-4ed1-9da7-3ad0f53ae7e0" providerId="ADAL" clId="{BE7CE916-5349-C641-8F8B-AF50B93B867A}" dt="2024-09-17T14:27:45.814" v="6988" actId="1076"/>
          <ac:spMkLst>
            <pc:docMk/>
            <pc:sldMk cId="2001232193" sldId="303"/>
            <ac:spMk id="9" creationId="{33ECAAD4-6068-7C75-9806-FBF58F33370C}"/>
          </ac:spMkLst>
        </pc:spChg>
        <pc:spChg chg="mod">
          <ac:chgData name="Shreyas Lakshminarayanan" userId="5c276556-3be3-4ed1-9da7-3ad0f53ae7e0" providerId="ADAL" clId="{BE7CE916-5349-C641-8F8B-AF50B93B867A}" dt="2024-09-17T14:27:45.814" v="6988" actId="1076"/>
          <ac:spMkLst>
            <pc:docMk/>
            <pc:sldMk cId="2001232193" sldId="303"/>
            <ac:spMk id="10" creationId="{2C27C55A-203E-F4AD-8978-C06C076AC35B}"/>
          </ac:spMkLst>
        </pc:spChg>
        <pc:spChg chg="mod">
          <ac:chgData name="Shreyas Lakshminarayanan" userId="5c276556-3be3-4ed1-9da7-3ad0f53ae7e0" providerId="ADAL" clId="{BE7CE916-5349-C641-8F8B-AF50B93B867A}" dt="2024-09-17T14:27:45.814" v="6988" actId="1076"/>
          <ac:spMkLst>
            <pc:docMk/>
            <pc:sldMk cId="2001232193" sldId="303"/>
            <ac:spMk id="11" creationId="{8473EEBA-52B2-22A8-B6A0-13B2F37681CE}"/>
          </ac:spMkLst>
        </pc:spChg>
        <pc:spChg chg="mod">
          <ac:chgData name="Shreyas Lakshminarayanan" userId="5c276556-3be3-4ed1-9da7-3ad0f53ae7e0" providerId="ADAL" clId="{BE7CE916-5349-C641-8F8B-AF50B93B867A}" dt="2024-09-17T14:27:45.814" v="6988" actId="1076"/>
          <ac:spMkLst>
            <pc:docMk/>
            <pc:sldMk cId="2001232193" sldId="303"/>
            <ac:spMk id="12" creationId="{73B0E72B-FCDD-C724-1CA9-2BE64437256E}"/>
          </ac:spMkLst>
        </pc:spChg>
        <pc:spChg chg="del mod">
          <ac:chgData name="Shreyas Lakshminarayanan" userId="5c276556-3be3-4ed1-9da7-3ad0f53ae7e0" providerId="ADAL" clId="{BE7CE916-5349-C641-8F8B-AF50B93B867A}" dt="2024-09-17T14:23:58.389" v="6459" actId="478"/>
          <ac:spMkLst>
            <pc:docMk/>
            <pc:sldMk cId="2001232193" sldId="303"/>
            <ac:spMk id="13" creationId="{25AFD413-8743-0066-7C41-F8BD7691443A}"/>
          </ac:spMkLst>
        </pc:spChg>
        <pc:spChg chg="mod">
          <ac:chgData name="Shreyas Lakshminarayanan" userId="5c276556-3be3-4ed1-9da7-3ad0f53ae7e0" providerId="ADAL" clId="{BE7CE916-5349-C641-8F8B-AF50B93B867A}" dt="2024-09-17T14:24:22.875" v="6466" actId="1076"/>
          <ac:spMkLst>
            <pc:docMk/>
            <pc:sldMk cId="2001232193" sldId="303"/>
            <ac:spMk id="14" creationId="{677297D9-9C9B-6A40-D626-B8D767EECD84}"/>
          </ac:spMkLst>
        </pc:spChg>
        <pc:spChg chg="mod">
          <ac:chgData name="Shreyas Lakshminarayanan" userId="5c276556-3be3-4ed1-9da7-3ad0f53ae7e0" providerId="ADAL" clId="{BE7CE916-5349-C641-8F8B-AF50B93B867A}" dt="2024-09-17T14:27:45.814" v="6988" actId="1076"/>
          <ac:spMkLst>
            <pc:docMk/>
            <pc:sldMk cId="2001232193" sldId="303"/>
            <ac:spMk id="15" creationId="{3A186F2C-644C-1305-9732-08C6AC613FC0}"/>
          </ac:spMkLst>
        </pc:spChg>
        <pc:spChg chg="add mod">
          <ac:chgData name="Shreyas Lakshminarayanan" userId="5c276556-3be3-4ed1-9da7-3ad0f53ae7e0" providerId="ADAL" clId="{BE7CE916-5349-C641-8F8B-AF50B93B867A}" dt="2024-09-17T14:30:09.071" v="7180" actId="33524"/>
          <ac:spMkLst>
            <pc:docMk/>
            <pc:sldMk cId="2001232193" sldId="303"/>
            <ac:spMk id="17" creationId="{79A58D90-14C8-5222-1C13-4A3B00A95194}"/>
          </ac:spMkLst>
        </pc:spChg>
        <pc:spChg chg="add mod">
          <ac:chgData name="Shreyas Lakshminarayanan" userId="5c276556-3be3-4ed1-9da7-3ad0f53ae7e0" providerId="ADAL" clId="{BE7CE916-5349-C641-8F8B-AF50B93B867A}" dt="2024-09-17T14:30:27.645" v="7237" actId="20577"/>
          <ac:spMkLst>
            <pc:docMk/>
            <pc:sldMk cId="2001232193" sldId="303"/>
            <ac:spMk id="19" creationId="{B050D935-83FD-F739-4993-73C44B27C3F5}"/>
          </ac:spMkLst>
        </pc:spChg>
        <pc:spChg chg="add mod">
          <ac:chgData name="Shreyas Lakshminarayanan" userId="5c276556-3be3-4ed1-9da7-3ad0f53ae7e0" providerId="ADAL" clId="{BE7CE916-5349-C641-8F8B-AF50B93B867A}" dt="2024-09-17T14:30:56.100" v="7305" actId="20577"/>
          <ac:spMkLst>
            <pc:docMk/>
            <pc:sldMk cId="2001232193" sldId="303"/>
            <ac:spMk id="21" creationId="{C823520B-3BDF-B1EE-7A49-288A15E54A44}"/>
          </ac:spMkLst>
        </pc:spChg>
        <pc:spChg chg="add mod">
          <ac:chgData name="Shreyas Lakshminarayanan" userId="5c276556-3be3-4ed1-9da7-3ad0f53ae7e0" providerId="ADAL" clId="{BE7CE916-5349-C641-8F8B-AF50B93B867A}" dt="2024-09-17T14:31:15.901" v="7370" actId="20577"/>
          <ac:spMkLst>
            <pc:docMk/>
            <pc:sldMk cId="2001232193" sldId="303"/>
            <ac:spMk id="23" creationId="{E756B909-6A64-C4B5-1FC9-5EA083A8564F}"/>
          </ac:spMkLst>
        </pc:spChg>
        <pc:spChg chg="add mod">
          <ac:chgData name="Shreyas Lakshminarayanan" userId="5c276556-3be3-4ed1-9da7-3ad0f53ae7e0" providerId="ADAL" clId="{BE7CE916-5349-C641-8F8B-AF50B93B867A}" dt="2024-09-17T14:27:45.814" v="6988" actId="1076"/>
          <ac:spMkLst>
            <pc:docMk/>
            <pc:sldMk cId="2001232193" sldId="303"/>
            <ac:spMk id="26" creationId="{732BFF98-DD9B-36DF-BC50-93AAE24C0DDF}"/>
          </ac:spMkLst>
        </pc:spChg>
        <pc:spChg chg="add mod">
          <ac:chgData name="Shreyas Lakshminarayanan" userId="5c276556-3be3-4ed1-9da7-3ad0f53ae7e0" providerId="ADAL" clId="{BE7CE916-5349-C641-8F8B-AF50B93B867A}" dt="2024-09-17T14:27:45.814" v="6988" actId="1076"/>
          <ac:spMkLst>
            <pc:docMk/>
            <pc:sldMk cId="2001232193" sldId="303"/>
            <ac:spMk id="27" creationId="{DAFEB0A5-F4DB-F272-EE9B-A0B313294854}"/>
          </ac:spMkLst>
        </pc:spChg>
        <pc:spChg chg="mod">
          <ac:chgData name="Shreyas Lakshminarayanan" userId="5c276556-3be3-4ed1-9da7-3ad0f53ae7e0" providerId="ADAL" clId="{BE7CE916-5349-C641-8F8B-AF50B93B867A}" dt="2024-09-17T14:24:22.875" v="6466" actId="1076"/>
          <ac:spMkLst>
            <pc:docMk/>
            <pc:sldMk cId="2001232193" sldId="303"/>
            <ac:spMk id="31" creationId="{44752F0E-21F8-F96C-51FF-8F5EFCD3C255}"/>
          </ac:spMkLst>
        </pc:spChg>
        <pc:spChg chg="mod">
          <ac:chgData name="Shreyas Lakshminarayanan" userId="5c276556-3be3-4ed1-9da7-3ad0f53ae7e0" providerId="ADAL" clId="{BE7CE916-5349-C641-8F8B-AF50B93B867A}" dt="2024-09-17T14:27:45.814" v="6988" actId="1076"/>
          <ac:spMkLst>
            <pc:docMk/>
            <pc:sldMk cId="2001232193" sldId="303"/>
            <ac:spMk id="32" creationId="{DC9B71BF-A58A-8B1B-243B-F9C3D5D84815}"/>
          </ac:spMkLst>
        </pc:spChg>
        <pc:spChg chg="mod">
          <ac:chgData name="Shreyas Lakshminarayanan" userId="5c276556-3be3-4ed1-9da7-3ad0f53ae7e0" providerId="ADAL" clId="{BE7CE916-5349-C641-8F8B-AF50B93B867A}" dt="2024-09-17T14:27:45.814" v="6988" actId="1076"/>
          <ac:spMkLst>
            <pc:docMk/>
            <pc:sldMk cId="2001232193" sldId="303"/>
            <ac:spMk id="33" creationId="{95032B49-FB99-75F4-9418-11FB67DB3334}"/>
          </ac:spMkLst>
        </pc:spChg>
        <pc:spChg chg="mod">
          <ac:chgData name="Shreyas Lakshminarayanan" userId="5c276556-3be3-4ed1-9da7-3ad0f53ae7e0" providerId="ADAL" clId="{BE7CE916-5349-C641-8F8B-AF50B93B867A}" dt="2024-09-17T14:27:45.814" v="6988" actId="1076"/>
          <ac:spMkLst>
            <pc:docMk/>
            <pc:sldMk cId="2001232193" sldId="303"/>
            <ac:spMk id="34" creationId="{07AFB35D-454F-07EE-9451-B8288795E4F9}"/>
          </ac:spMkLst>
        </pc:spChg>
        <pc:picChg chg="add mod">
          <ac:chgData name="Shreyas Lakshminarayanan" userId="5c276556-3be3-4ed1-9da7-3ad0f53ae7e0" providerId="ADAL" clId="{BE7CE916-5349-C641-8F8B-AF50B93B867A}" dt="2024-09-17T14:28:57.660" v="7055" actId="1076"/>
          <ac:picMkLst>
            <pc:docMk/>
            <pc:sldMk cId="2001232193" sldId="303"/>
            <ac:picMk id="4" creationId="{0BF9429A-3C19-AA05-D636-F4D88AFBD01F}"/>
          </ac:picMkLst>
        </pc:picChg>
        <pc:picChg chg="add mod">
          <ac:chgData name="Shreyas Lakshminarayanan" userId="5c276556-3be3-4ed1-9da7-3ad0f53ae7e0" providerId="ADAL" clId="{BE7CE916-5349-C641-8F8B-AF50B93B867A}" dt="2024-09-17T14:29:24.793" v="7115" actId="1076"/>
          <ac:picMkLst>
            <pc:docMk/>
            <pc:sldMk cId="2001232193" sldId="303"/>
            <ac:picMk id="6" creationId="{1F2E4725-5A5E-F551-9E1F-EA96D221F73E}"/>
          </ac:picMkLst>
        </pc:picChg>
        <pc:picChg chg="add mod">
          <ac:chgData name="Shreyas Lakshminarayanan" userId="5c276556-3be3-4ed1-9da7-3ad0f53ae7e0" providerId="ADAL" clId="{BE7CE916-5349-C641-8F8B-AF50B93B867A}" dt="2024-09-17T14:30:04.476" v="7179" actId="1076"/>
          <ac:picMkLst>
            <pc:docMk/>
            <pc:sldMk cId="2001232193" sldId="303"/>
            <ac:picMk id="16" creationId="{FCD1FF53-36C8-7F60-8ABC-7FDE1DEC3C2D}"/>
          </ac:picMkLst>
        </pc:picChg>
        <pc:picChg chg="add mod">
          <ac:chgData name="Shreyas Lakshminarayanan" userId="5c276556-3be3-4ed1-9da7-3ad0f53ae7e0" providerId="ADAL" clId="{BE7CE916-5349-C641-8F8B-AF50B93B867A}" dt="2024-09-17T14:30:13.105" v="7181" actId="1076"/>
          <ac:picMkLst>
            <pc:docMk/>
            <pc:sldMk cId="2001232193" sldId="303"/>
            <ac:picMk id="18" creationId="{07E036C2-2CF2-0B0E-FB90-5468CC59890C}"/>
          </ac:picMkLst>
        </pc:picChg>
        <pc:picChg chg="add mod">
          <ac:chgData name="Shreyas Lakshminarayanan" userId="5c276556-3be3-4ed1-9da7-3ad0f53ae7e0" providerId="ADAL" clId="{BE7CE916-5349-C641-8F8B-AF50B93B867A}" dt="2024-09-17T14:27:45.814" v="6988" actId="1076"/>
          <ac:picMkLst>
            <pc:docMk/>
            <pc:sldMk cId="2001232193" sldId="303"/>
            <ac:picMk id="20" creationId="{25800AA7-B030-5993-E9F5-AC581A4ED409}"/>
          </ac:picMkLst>
        </pc:picChg>
        <pc:picChg chg="add mod">
          <ac:chgData name="Shreyas Lakshminarayanan" userId="5c276556-3be3-4ed1-9da7-3ad0f53ae7e0" providerId="ADAL" clId="{BE7CE916-5349-C641-8F8B-AF50B93B867A}" dt="2024-09-17T14:27:45.814" v="6988" actId="1076"/>
          <ac:picMkLst>
            <pc:docMk/>
            <pc:sldMk cId="2001232193" sldId="303"/>
            <ac:picMk id="22" creationId="{38B2745D-7618-F8D2-5F21-844BF5A14C06}"/>
          </ac:picMkLst>
        </pc:picChg>
        <pc:picChg chg="add mod">
          <ac:chgData name="Shreyas Lakshminarayanan" userId="5c276556-3be3-4ed1-9da7-3ad0f53ae7e0" providerId="ADAL" clId="{BE7CE916-5349-C641-8F8B-AF50B93B867A}" dt="2024-09-17T14:27:45.814" v="6988" actId="1076"/>
          <ac:picMkLst>
            <pc:docMk/>
            <pc:sldMk cId="2001232193" sldId="303"/>
            <ac:picMk id="25" creationId="{CC3330C2-2BD1-411D-43DC-E290AB78E635}"/>
          </ac:picMkLst>
        </pc:picChg>
        <pc:picChg chg="mod">
          <ac:chgData name="Shreyas Lakshminarayanan" userId="5c276556-3be3-4ed1-9da7-3ad0f53ae7e0" providerId="ADAL" clId="{BE7CE916-5349-C641-8F8B-AF50B93B867A}" dt="2024-09-17T14:27:45.814" v="6988" actId="1076"/>
          <ac:picMkLst>
            <pc:docMk/>
            <pc:sldMk cId="2001232193" sldId="303"/>
            <ac:picMk id="36" creationId="{23C2C74F-51E6-4544-5995-E47B7D44C409}"/>
          </ac:picMkLst>
        </pc:picChg>
        <pc:picChg chg="mod">
          <ac:chgData name="Shreyas Lakshminarayanan" userId="5c276556-3be3-4ed1-9da7-3ad0f53ae7e0" providerId="ADAL" clId="{BE7CE916-5349-C641-8F8B-AF50B93B867A}" dt="2024-09-17T14:27:45.814" v="6988" actId="1076"/>
          <ac:picMkLst>
            <pc:docMk/>
            <pc:sldMk cId="2001232193" sldId="303"/>
            <ac:picMk id="42" creationId="{4C35FB71-412D-6060-E257-F24310F6D8E2}"/>
          </ac:picMkLst>
        </pc:picChg>
        <pc:picChg chg="mod">
          <ac:chgData name="Shreyas Lakshminarayanan" userId="5c276556-3be3-4ed1-9da7-3ad0f53ae7e0" providerId="ADAL" clId="{BE7CE916-5349-C641-8F8B-AF50B93B867A}" dt="2024-09-17T14:27:45.814" v="6988" actId="1076"/>
          <ac:picMkLst>
            <pc:docMk/>
            <pc:sldMk cId="2001232193" sldId="303"/>
            <ac:picMk id="44" creationId="{546A1293-5EC5-E6D4-6F7F-735C75C41DE6}"/>
          </ac:picMkLst>
        </pc:picChg>
        <pc:picChg chg="mod">
          <ac:chgData name="Shreyas Lakshminarayanan" userId="5c276556-3be3-4ed1-9da7-3ad0f53ae7e0" providerId="ADAL" clId="{BE7CE916-5349-C641-8F8B-AF50B93B867A}" dt="2024-09-17T14:27:45.814" v="6988" actId="1076"/>
          <ac:picMkLst>
            <pc:docMk/>
            <pc:sldMk cId="2001232193" sldId="303"/>
            <ac:picMk id="46" creationId="{543BDDAD-91E1-80BD-01B8-6BF55CFC3A45}"/>
          </ac:picMkLst>
        </pc:picChg>
        <pc:picChg chg="mod">
          <ac:chgData name="Shreyas Lakshminarayanan" userId="5c276556-3be3-4ed1-9da7-3ad0f53ae7e0" providerId="ADAL" clId="{BE7CE916-5349-C641-8F8B-AF50B93B867A}" dt="2024-09-17T14:24:22.875" v="6466" actId="1076"/>
          <ac:picMkLst>
            <pc:docMk/>
            <pc:sldMk cId="2001232193" sldId="303"/>
            <ac:picMk id="50" creationId="{21B03DCC-FD45-514D-6C64-BC33516348E4}"/>
          </ac:picMkLst>
        </pc:picChg>
        <pc:picChg chg="mod">
          <ac:chgData name="Shreyas Lakshminarayanan" userId="5c276556-3be3-4ed1-9da7-3ad0f53ae7e0" providerId="ADAL" clId="{BE7CE916-5349-C641-8F8B-AF50B93B867A}" dt="2024-09-17T14:24:22.875" v="6466" actId="1076"/>
          <ac:picMkLst>
            <pc:docMk/>
            <pc:sldMk cId="2001232193" sldId="303"/>
            <ac:picMk id="52" creationId="{AAA3D8AA-6C4B-EA93-C738-2879CE27A577}"/>
          </ac:picMkLst>
        </pc:picChg>
        <pc:picChg chg="mod">
          <ac:chgData name="Shreyas Lakshminarayanan" userId="5c276556-3be3-4ed1-9da7-3ad0f53ae7e0" providerId="ADAL" clId="{BE7CE916-5349-C641-8F8B-AF50B93B867A}" dt="2024-09-17T14:24:22.875" v="6466" actId="1076"/>
          <ac:picMkLst>
            <pc:docMk/>
            <pc:sldMk cId="2001232193" sldId="303"/>
            <ac:picMk id="56" creationId="{36C66E6A-7F2C-3751-CA37-A00677F1E5A8}"/>
          </ac:picMkLst>
        </pc:picChg>
        <pc:picChg chg="mod">
          <ac:chgData name="Shreyas Lakshminarayanan" userId="5c276556-3be3-4ed1-9da7-3ad0f53ae7e0" providerId="ADAL" clId="{BE7CE916-5349-C641-8F8B-AF50B93B867A}" dt="2024-09-17T14:24:22.875" v="6466" actId="1076"/>
          <ac:picMkLst>
            <pc:docMk/>
            <pc:sldMk cId="2001232193" sldId="303"/>
            <ac:picMk id="2050" creationId="{CA5BE1FF-D4B2-1E6E-17DA-BC747691E9DA}"/>
          </ac:picMkLst>
        </pc:picChg>
      </pc:sldChg>
    </pc:docChg>
  </pc:docChgLst>
  <pc:docChgLst>
    <pc:chgData name="Ridhi Saraf" userId="ce4f9119-65ad-4535-86ee-b0e122925609" providerId="ADAL" clId="{D855F5D5-160C-4EAE-A589-23F10A77D914}"/>
    <pc:docChg chg="undo custSel addSld delSld modSld sldOrd">
      <pc:chgData name="Ridhi Saraf" userId="ce4f9119-65ad-4535-86ee-b0e122925609" providerId="ADAL" clId="{D855F5D5-160C-4EAE-A589-23F10A77D914}" dt="2024-09-01T16:48:31.964" v="5352" actId="47"/>
      <pc:docMkLst>
        <pc:docMk/>
      </pc:docMkLst>
      <pc:sldChg chg="modSp mod">
        <pc:chgData name="Ridhi Saraf" userId="ce4f9119-65ad-4535-86ee-b0e122925609" providerId="ADAL" clId="{D855F5D5-160C-4EAE-A589-23F10A77D914}" dt="2024-09-01T16:07:51.858" v="4166" actId="1035"/>
        <pc:sldMkLst>
          <pc:docMk/>
          <pc:sldMk cId="2267181122" sldId="259"/>
        </pc:sldMkLst>
        <pc:spChg chg="mod">
          <ac:chgData name="Ridhi Saraf" userId="ce4f9119-65ad-4535-86ee-b0e122925609" providerId="ADAL" clId="{D855F5D5-160C-4EAE-A589-23F10A77D914}" dt="2024-09-01T16:07:38.545" v="4157" actId="120"/>
          <ac:spMkLst>
            <pc:docMk/>
            <pc:sldMk cId="2267181122" sldId="259"/>
            <ac:spMk id="8" creationId="{9F2CD21E-486E-58E6-189C-F5D703E09ED9}"/>
          </ac:spMkLst>
        </pc:spChg>
        <pc:spChg chg="mod">
          <ac:chgData name="Ridhi Saraf" userId="ce4f9119-65ad-4535-86ee-b0e122925609" providerId="ADAL" clId="{D855F5D5-160C-4EAE-A589-23F10A77D914}" dt="2024-09-01T16:07:51.858" v="4166" actId="1035"/>
          <ac:spMkLst>
            <pc:docMk/>
            <pc:sldMk cId="2267181122" sldId="259"/>
            <ac:spMk id="9" creationId="{3C30A095-DDD8-4E04-9C46-BF6EDB483569}"/>
          </ac:spMkLst>
        </pc:spChg>
      </pc:sldChg>
      <pc:sldChg chg="addSp delSp modSp del mod">
        <pc:chgData name="Ridhi Saraf" userId="ce4f9119-65ad-4535-86ee-b0e122925609" providerId="ADAL" clId="{D855F5D5-160C-4EAE-A589-23F10A77D914}" dt="2024-08-31T22:51:05.931" v="3752" actId="47"/>
        <pc:sldMkLst>
          <pc:docMk/>
          <pc:sldMk cId="980355272" sldId="260"/>
        </pc:sldMkLst>
        <pc:spChg chg="mod">
          <ac:chgData name="Ridhi Saraf" userId="ce4f9119-65ad-4535-86ee-b0e122925609" providerId="ADAL" clId="{D855F5D5-160C-4EAE-A589-23F10A77D914}" dt="2024-08-31T20:14:32.789" v="4" actId="14100"/>
          <ac:spMkLst>
            <pc:docMk/>
            <pc:sldMk cId="980355272" sldId="260"/>
            <ac:spMk id="3" creationId="{C35A0C13-6094-CEDC-8D86-AAA3E0C9D8BC}"/>
          </ac:spMkLst>
        </pc:spChg>
        <pc:spChg chg="mod">
          <ac:chgData name="Ridhi Saraf" userId="ce4f9119-65ad-4535-86ee-b0e122925609" providerId="ADAL" clId="{D855F5D5-160C-4EAE-A589-23F10A77D914}" dt="2024-08-31T22:42:05.907" v="3583" actId="20577"/>
          <ac:spMkLst>
            <pc:docMk/>
            <pc:sldMk cId="980355272" sldId="260"/>
            <ac:spMk id="4" creationId="{43962229-8106-CACE-D0AB-41A15ADBA920}"/>
          </ac:spMkLst>
        </pc:spChg>
        <pc:spChg chg="mod">
          <ac:chgData name="Ridhi Saraf" userId="ce4f9119-65ad-4535-86ee-b0e122925609" providerId="ADAL" clId="{D855F5D5-160C-4EAE-A589-23F10A77D914}" dt="2024-08-31T22:46:16.136" v="3650" actId="113"/>
          <ac:spMkLst>
            <pc:docMk/>
            <pc:sldMk cId="980355272" sldId="260"/>
            <ac:spMk id="5" creationId="{AA052643-6D8A-0BD4-D3C3-13865A0E12D6}"/>
          </ac:spMkLst>
        </pc:spChg>
        <pc:spChg chg="mod">
          <ac:chgData name="Ridhi Saraf" userId="ce4f9119-65ad-4535-86ee-b0e122925609" providerId="ADAL" clId="{D855F5D5-160C-4EAE-A589-23F10A77D914}" dt="2024-08-31T21:36:33.121" v="2012" actId="1035"/>
          <ac:spMkLst>
            <pc:docMk/>
            <pc:sldMk cId="980355272" sldId="260"/>
            <ac:spMk id="8" creationId="{53DD4237-AE12-FAB4-E954-DFC4EF8CCB8C}"/>
          </ac:spMkLst>
        </pc:spChg>
        <pc:spChg chg="add mod">
          <ac:chgData name="Ridhi Saraf" userId="ce4f9119-65ad-4535-86ee-b0e122925609" providerId="ADAL" clId="{D855F5D5-160C-4EAE-A589-23F10A77D914}" dt="2024-08-31T22:50:18.351" v="3729" actId="14100"/>
          <ac:spMkLst>
            <pc:docMk/>
            <pc:sldMk cId="980355272" sldId="260"/>
            <ac:spMk id="9" creationId="{FAEB7FAA-6F32-0E55-1115-F38486EC7F19}"/>
          </ac:spMkLst>
        </pc:spChg>
        <pc:spChg chg="mod">
          <ac:chgData name="Ridhi Saraf" userId="ce4f9119-65ad-4535-86ee-b0e122925609" providerId="ADAL" clId="{D855F5D5-160C-4EAE-A589-23F10A77D914}" dt="2024-08-31T20:42:08.485" v="350" actId="1037"/>
          <ac:spMkLst>
            <pc:docMk/>
            <pc:sldMk cId="980355272" sldId="260"/>
            <ac:spMk id="10" creationId="{722DCD4A-E29B-DE49-8946-F658F37007FE}"/>
          </ac:spMkLst>
        </pc:spChg>
        <pc:spChg chg="mod">
          <ac:chgData name="Ridhi Saraf" userId="ce4f9119-65ad-4535-86ee-b0e122925609" providerId="ADAL" clId="{D855F5D5-160C-4EAE-A589-23F10A77D914}" dt="2024-08-31T22:50:23.789" v="3745" actId="1038"/>
          <ac:spMkLst>
            <pc:docMk/>
            <pc:sldMk cId="980355272" sldId="260"/>
            <ac:spMk id="12" creationId="{8A5CFE11-BB3A-86FC-6AAC-F11CAACBF5CB}"/>
          </ac:spMkLst>
        </pc:spChg>
        <pc:spChg chg="mod">
          <ac:chgData name="Ridhi Saraf" userId="ce4f9119-65ad-4535-86ee-b0e122925609" providerId="ADAL" clId="{D855F5D5-160C-4EAE-A589-23F10A77D914}" dt="2024-08-31T22:46:36.493" v="3659" actId="1037"/>
          <ac:spMkLst>
            <pc:docMk/>
            <pc:sldMk cId="980355272" sldId="260"/>
            <ac:spMk id="13" creationId="{BDF0D813-4142-6497-4623-E5B63CFB099D}"/>
          </ac:spMkLst>
        </pc:spChg>
        <pc:spChg chg="add del mod">
          <ac:chgData name="Ridhi Saraf" userId="ce4f9119-65ad-4535-86ee-b0e122925609" providerId="ADAL" clId="{D855F5D5-160C-4EAE-A589-23F10A77D914}" dt="2024-08-31T20:58:50.742" v="636" actId="21"/>
          <ac:spMkLst>
            <pc:docMk/>
            <pc:sldMk cId="980355272" sldId="260"/>
            <ac:spMk id="21" creationId="{3621DA50-EC9D-9923-5762-95253EF0118E}"/>
          </ac:spMkLst>
        </pc:spChg>
        <pc:spChg chg="add del mod">
          <ac:chgData name="Ridhi Saraf" userId="ce4f9119-65ad-4535-86ee-b0e122925609" providerId="ADAL" clId="{D855F5D5-160C-4EAE-A589-23F10A77D914}" dt="2024-08-31T20:58:50.742" v="636" actId="21"/>
          <ac:spMkLst>
            <pc:docMk/>
            <pc:sldMk cId="980355272" sldId="260"/>
            <ac:spMk id="22" creationId="{E0A4B0FD-3554-50B2-7A81-ED256431D121}"/>
          </ac:spMkLst>
        </pc:spChg>
        <pc:spChg chg="add mod">
          <ac:chgData name="Ridhi Saraf" userId="ce4f9119-65ad-4535-86ee-b0e122925609" providerId="ADAL" clId="{D855F5D5-160C-4EAE-A589-23F10A77D914}" dt="2024-08-31T22:48:57.562" v="3708" actId="1035"/>
          <ac:spMkLst>
            <pc:docMk/>
            <pc:sldMk cId="980355272" sldId="260"/>
            <ac:spMk id="23" creationId="{3EF94083-E1E6-B3B0-EF7D-40689C5C8F1E}"/>
          </ac:spMkLst>
        </pc:spChg>
        <pc:spChg chg="add del mod">
          <ac:chgData name="Ridhi Saraf" userId="ce4f9119-65ad-4535-86ee-b0e122925609" providerId="ADAL" clId="{D855F5D5-160C-4EAE-A589-23F10A77D914}" dt="2024-08-31T22:42:47.982" v="3594" actId="478"/>
          <ac:spMkLst>
            <pc:docMk/>
            <pc:sldMk cId="980355272" sldId="260"/>
            <ac:spMk id="27" creationId="{B9D0CE76-FB91-F322-437B-30F0E54E4D16}"/>
          </ac:spMkLst>
        </pc:spChg>
        <pc:spChg chg="add mod">
          <ac:chgData name="Ridhi Saraf" userId="ce4f9119-65ad-4535-86ee-b0e122925609" providerId="ADAL" clId="{D855F5D5-160C-4EAE-A589-23F10A77D914}" dt="2024-08-31T22:50:11.672" v="3728" actId="1076"/>
          <ac:spMkLst>
            <pc:docMk/>
            <pc:sldMk cId="980355272" sldId="260"/>
            <ac:spMk id="28" creationId="{401570C9-D238-575F-E7FF-E710AA8198EC}"/>
          </ac:spMkLst>
        </pc:spChg>
        <pc:spChg chg="mod">
          <ac:chgData name="Ridhi Saraf" userId="ce4f9119-65ad-4535-86ee-b0e122925609" providerId="ADAL" clId="{D855F5D5-160C-4EAE-A589-23F10A77D914}" dt="2024-08-31T20:42:08.485" v="350" actId="1037"/>
          <ac:spMkLst>
            <pc:docMk/>
            <pc:sldMk cId="980355272" sldId="260"/>
            <ac:spMk id="32" creationId="{CED8FCD2-E87E-2993-9E6C-A0F9CA2FE4EC}"/>
          </ac:spMkLst>
        </pc:spChg>
        <pc:spChg chg="add mod">
          <ac:chgData name="Ridhi Saraf" userId="ce4f9119-65ad-4535-86ee-b0e122925609" providerId="ADAL" clId="{D855F5D5-160C-4EAE-A589-23F10A77D914}" dt="2024-08-31T21:26:26.290" v="1705" actId="1036"/>
          <ac:spMkLst>
            <pc:docMk/>
            <pc:sldMk cId="980355272" sldId="260"/>
            <ac:spMk id="36" creationId="{3621DA50-EC9D-9923-5762-95253EF0118E}"/>
          </ac:spMkLst>
        </pc:spChg>
        <pc:spChg chg="add mod">
          <ac:chgData name="Ridhi Saraf" userId="ce4f9119-65ad-4535-86ee-b0e122925609" providerId="ADAL" clId="{D855F5D5-160C-4EAE-A589-23F10A77D914}" dt="2024-08-31T21:26:10.195" v="1669" actId="1035"/>
          <ac:spMkLst>
            <pc:docMk/>
            <pc:sldMk cId="980355272" sldId="260"/>
            <ac:spMk id="37" creationId="{E0A4B0FD-3554-50B2-7A81-ED256431D121}"/>
          </ac:spMkLst>
        </pc:spChg>
        <pc:spChg chg="mod">
          <ac:chgData name="Ridhi Saraf" userId="ce4f9119-65ad-4535-86ee-b0e122925609" providerId="ADAL" clId="{D855F5D5-160C-4EAE-A589-23F10A77D914}" dt="2024-08-31T21:07:52.176" v="1222" actId="404"/>
          <ac:spMkLst>
            <pc:docMk/>
            <pc:sldMk cId="980355272" sldId="260"/>
            <ac:spMk id="39" creationId="{7305B103-F61F-A4F4-90E2-149DC3A3A21B}"/>
          </ac:spMkLst>
        </pc:spChg>
        <pc:spChg chg="add mod">
          <ac:chgData name="Ridhi Saraf" userId="ce4f9119-65ad-4535-86ee-b0e122925609" providerId="ADAL" clId="{D855F5D5-160C-4EAE-A589-23F10A77D914}" dt="2024-08-31T21:12:26.736" v="1251" actId="1036"/>
          <ac:spMkLst>
            <pc:docMk/>
            <pc:sldMk cId="980355272" sldId="260"/>
            <ac:spMk id="42" creationId="{913FC4E1-EE32-316E-879F-584DEAA4FB5C}"/>
          </ac:spMkLst>
        </pc:spChg>
        <pc:spChg chg="add mod">
          <ac:chgData name="Ridhi Saraf" userId="ce4f9119-65ad-4535-86ee-b0e122925609" providerId="ADAL" clId="{D855F5D5-160C-4EAE-A589-23F10A77D914}" dt="2024-08-31T21:12:26.736" v="1251" actId="1036"/>
          <ac:spMkLst>
            <pc:docMk/>
            <pc:sldMk cId="980355272" sldId="260"/>
            <ac:spMk id="46" creationId="{391BFCF5-F9BC-2C6F-B7D8-BDE60CE0629D}"/>
          </ac:spMkLst>
        </pc:spChg>
        <pc:spChg chg="add mod">
          <ac:chgData name="Ridhi Saraf" userId="ce4f9119-65ad-4535-86ee-b0e122925609" providerId="ADAL" clId="{D855F5D5-160C-4EAE-A589-23F10A77D914}" dt="2024-08-31T21:12:26.736" v="1251" actId="1036"/>
          <ac:spMkLst>
            <pc:docMk/>
            <pc:sldMk cId="980355272" sldId="260"/>
            <ac:spMk id="47" creationId="{9029B74E-5598-5BB6-2B64-6BD65DA9A548}"/>
          </ac:spMkLst>
        </pc:spChg>
        <pc:spChg chg="add mod">
          <ac:chgData name="Ridhi Saraf" userId="ce4f9119-65ad-4535-86ee-b0e122925609" providerId="ADAL" clId="{D855F5D5-160C-4EAE-A589-23F10A77D914}" dt="2024-08-31T21:12:26.736" v="1251" actId="1036"/>
          <ac:spMkLst>
            <pc:docMk/>
            <pc:sldMk cId="980355272" sldId="260"/>
            <ac:spMk id="48" creationId="{15FD389C-9687-9659-1AB4-09352F023FB9}"/>
          </ac:spMkLst>
        </pc:spChg>
        <pc:spChg chg="add mod">
          <ac:chgData name="Ridhi Saraf" userId="ce4f9119-65ad-4535-86ee-b0e122925609" providerId="ADAL" clId="{D855F5D5-160C-4EAE-A589-23F10A77D914}" dt="2024-08-31T21:36:30.103" v="2011" actId="1035"/>
          <ac:spMkLst>
            <pc:docMk/>
            <pc:sldMk cId="980355272" sldId="260"/>
            <ac:spMk id="55" creationId="{A2B46B21-93A5-7970-6BE3-8074A5ECA77A}"/>
          </ac:spMkLst>
        </pc:spChg>
        <pc:spChg chg="add del mod">
          <ac:chgData name="Ridhi Saraf" userId="ce4f9119-65ad-4535-86ee-b0e122925609" providerId="ADAL" clId="{D855F5D5-160C-4EAE-A589-23F10A77D914}" dt="2024-08-31T21:34:43.875" v="1857" actId="478"/>
          <ac:spMkLst>
            <pc:docMk/>
            <pc:sldMk cId="980355272" sldId="260"/>
            <ac:spMk id="56" creationId="{3F927801-5B06-B780-8439-49F17AA82E78}"/>
          </ac:spMkLst>
        </pc:spChg>
        <pc:spChg chg="add mod">
          <ac:chgData name="Ridhi Saraf" userId="ce4f9119-65ad-4535-86ee-b0e122925609" providerId="ADAL" clId="{D855F5D5-160C-4EAE-A589-23F10A77D914}" dt="2024-08-31T21:35:17.017" v="1864" actId="1036"/>
          <ac:spMkLst>
            <pc:docMk/>
            <pc:sldMk cId="980355272" sldId="260"/>
            <ac:spMk id="74" creationId="{B6278B7A-029A-1C0D-E5BA-E588A5F15CA9}"/>
          </ac:spMkLst>
        </pc:spChg>
        <pc:spChg chg="mod">
          <ac:chgData name="Ridhi Saraf" userId="ce4f9119-65ad-4535-86ee-b0e122925609" providerId="ADAL" clId="{D855F5D5-160C-4EAE-A589-23F10A77D914}" dt="2024-08-31T21:08:20.500" v="1229" actId="1036"/>
          <ac:spMkLst>
            <pc:docMk/>
            <pc:sldMk cId="980355272" sldId="260"/>
            <ac:spMk id="78" creationId="{2BDF916D-5F79-51D1-2599-E8EAF8C3D1C6}"/>
          </ac:spMkLst>
        </pc:spChg>
        <pc:spChg chg="mod">
          <ac:chgData name="Ridhi Saraf" userId="ce4f9119-65ad-4535-86ee-b0e122925609" providerId="ADAL" clId="{D855F5D5-160C-4EAE-A589-23F10A77D914}" dt="2024-08-31T21:08:17.879" v="1228" actId="1036"/>
          <ac:spMkLst>
            <pc:docMk/>
            <pc:sldMk cId="980355272" sldId="260"/>
            <ac:spMk id="80" creationId="{390CAC81-A08A-21BD-2D67-78191EFC0AF7}"/>
          </ac:spMkLst>
        </pc:spChg>
        <pc:spChg chg="add del mod">
          <ac:chgData name="Ridhi Saraf" userId="ce4f9119-65ad-4535-86ee-b0e122925609" providerId="ADAL" clId="{D855F5D5-160C-4EAE-A589-23F10A77D914}" dt="2024-08-31T22:39:16.632" v="3523" actId="478"/>
          <ac:spMkLst>
            <pc:docMk/>
            <pc:sldMk cId="980355272" sldId="260"/>
            <ac:spMk id="81" creationId="{7A6CC84E-2F06-29AA-7191-144BE60D41E9}"/>
          </ac:spMkLst>
        </pc:spChg>
        <pc:spChg chg="mod">
          <ac:chgData name="Ridhi Saraf" userId="ce4f9119-65ad-4535-86ee-b0e122925609" providerId="ADAL" clId="{D855F5D5-160C-4EAE-A589-23F10A77D914}" dt="2024-08-31T21:08:23.523" v="1233" actId="1036"/>
          <ac:spMkLst>
            <pc:docMk/>
            <pc:sldMk cId="980355272" sldId="260"/>
            <ac:spMk id="82" creationId="{FC4B6D84-82F4-24A1-9BA5-4EEB6D37B82D}"/>
          </ac:spMkLst>
        </pc:spChg>
        <pc:spChg chg="mod">
          <ac:chgData name="Ridhi Saraf" userId="ce4f9119-65ad-4535-86ee-b0e122925609" providerId="ADAL" clId="{D855F5D5-160C-4EAE-A589-23F10A77D914}" dt="2024-08-31T21:08:27.080" v="1238" actId="1036"/>
          <ac:spMkLst>
            <pc:docMk/>
            <pc:sldMk cId="980355272" sldId="260"/>
            <ac:spMk id="84" creationId="{FFD2A2D1-237C-442F-7DB3-F7D17BE81034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02" creationId="{E7478919-BA22-F666-4DFB-157754A3CBB6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03" creationId="{CBA39E2B-2122-7FA2-3D57-AE81075312E1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04" creationId="{1C8D7166-5F3E-333C-B12F-EC0A294AF806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05" creationId="{2463B7D0-2E35-7D77-0A8D-D81F9BDCA146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06" creationId="{044B0B99-9507-6E87-7D89-069BCB510C6A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07" creationId="{74DF0E8C-7D3C-E49A-4573-E3AC9D7C4CD6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10" creationId="{9A59AB87-DE73-3BEA-FA1E-FFB9B8BBA81F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11" creationId="{6F325D13-6062-7F9D-0431-C898A9B7FE06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12" creationId="{7AD39FDB-3C19-9526-65AF-A078FB444B2D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13" creationId="{D3DE15DF-DBA2-28A5-35F3-3D998116827D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14" creationId="{FD06648D-B557-F6CA-539F-49BD177DFE49}"/>
          </ac:spMkLst>
        </pc:spChg>
        <pc:spChg chg="mod">
          <ac:chgData name="Ridhi Saraf" userId="ce4f9119-65ad-4535-86ee-b0e122925609" providerId="ADAL" clId="{D855F5D5-160C-4EAE-A589-23F10A77D914}" dt="2024-08-31T22:49:30.814" v="3710" actId="13822"/>
          <ac:spMkLst>
            <pc:docMk/>
            <pc:sldMk cId="980355272" sldId="260"/>
            <ac:spMk id="115" creationId="{A9CDAEAD-F994-1ACC-FBE3-5091F6838318}"/>
          </ac:spMkLst>
        </pc:spChg>
        <pc:grpChg chg="mod">
          <ac:chgData name="Ridhi Saraf" userId="ce4f9119-65ad-4535-86ee-b0e122925609" providerId="ADAL" clId="{D855F5D5-160C-4EAE-A589-23F10A77D914}" dt="2024-08-31T22:49:59.865" v="3727" actId="1036"/>
          <ac:grpSpMkLst>
            <pc:docMk/>
            <pc:sldMk cId="980355272" sldId="260"/>
            <ac:grpSpMk id="86" creationId="{224CF7D3-67EE-499B-E4CD-F74E644D4047}"/>
          </ac:grpSpMkLst>
        </pc:grpChg>
        <pc:grpChg chg="mod">
          <ac:chgData name="Ridhi Saraf" userId="ce4f9119-65ad-4535-86ee-b0e122925609" providerId="ADAL" clId="{D855F5D5-160C-4EAE-A589-23F10A77D914}" dt="2024-08-31T22:49:53.046" v="3725" actId="1035"/>
          <ac:grpSpMkLst>
            <pc:docMk/>
            <pc:sldMk cId="980355272" sldId="260"/>
            <ac:grpSpMk id="116" creationId="{F6D237EC-956A-39FE-AA85-518AF9865AA5}"/>
          </ac:grpSpMkLst>
        </pc:grpChg>
        <pc:graphicFrameChg chg="mod">
          <ac:chgData name="Ridhi Saraf" userId="ce4f9119-65ad-4535-86ee-b0e122925609" providerId="ADAL" clId="{D855F5D5-160C-4EAE-A589-23F10A77D914}" dt="2024-08-31T20:42:08.485" v="350" actId="1037"/>
          <ac:graphicFrameMkLst>
            <pc:docMk/>
            <pc:sldMk cId="980355272" sldId="260"/>
            <ac:graphicFrameMk id="29" creationId="{48A8F14E-BC5F-3C49-C3BC-10A6F8206C89}"/>
          </ac:graphicFrameMkLst>
        </pc:graphicFrameChg>
        <pc:picChg chg="add del">
          <ac:chgData name="Ridhi Saraf" userId="ce4f9119-65ad-4535-86ee-b0e122925609" providerId="ADAL" clId="{D855F5D5-160C-4EAE-A589-23F10A77D914}" dt="2024-08-31T20:48:40.483" v="559" actId="478"/>
          <ac:picMkLst>
            <pc:docMk/>
            <pc:sldMk cId="980355272" sldId="260"/>
            <ac:picMk id="24" creationId="{0AE832E3-DA93-B9AC-81B8-E2CC7AA754A1}"/>
          </ac:picMkLst>
        </pc:picChg>
        <pc:picChg chg="add mod">
          <ac:chgData name="Ridhi Saraf" userId="ce4f9119-65ad-4535-86ee-b0e122925609" providerId="ADAL" clId="{D855F5D5-160C-4EAE-A589-23F10A77D914}" dt="2024-08-31T21:36:46.466" v="2023" actId="1076"/>
          <ac:picMkLst>
            <pc:docMk/>
            <pc:sldMk cId="980355272" sldId="260"/>
            <ac:picMk id="25" creationId="{F079181A-8DD5-FE47-83A4-518B5BA3BA97}"/>
          </ac:picMkLst>
        </pc:picChg>
        <pc:picChg chg="del mod">
          <ac:chgData name="Ridhi Saraf" userId="ce4f9119-65ad-4535-86ee-b0e122925609" providerId="ADAL" clId="{D855F5D5-160C-4EAE-A589-23F10A77D914}" dt="2024-08-31T21:01:44.103" v="978" actId="478"/>
          <ac:picMkLst>
            <pc:docMk/>
            <pc:sldMk cId="980355272" sldId="260"/>
            <ac:picMk id="26" creationId="{009273A1-7ED9-C6F2-349D-D1A3EDD22283}"/>
          </ac:picMkLst>
        </pc:picChg>
        <pc:picChg chg="add mod">
          <ac:chgData name="Ridhi Saraf" userId="ce4f9119-65ad-4535-86ee-b0e122925609" providerId="ADAL" clId="{D855F5D5-160C-4EAE-A589-23F10A77D914}" dt="2024-08-31T21:12:26.736" v="1251" actId="1036"/>
          <ac:picMkLst>
            <pc:docMk/>
            <pc:sldMk cId="980355272" sldId="260"/>
            <ac:picMk id="38" creationId="{D2D8B478-C05C-B57A-7527-D2A6B7F1D528}"/>
          </ac:picMkLst>
        </pc:picChg>
        <pc:picChg chg="add del mod">
          <ac:chgData name="Ridhi Saraf" userId="ce4f9119-65ad-4535-86ee-b0e122925609" providerId="ADAL" clId="{D855F5D5-160C-4EAE-A589-23F10A77D914}" dt="2024-08-31T21:21:16.721" v="1482" actId="478"/>
          <ac:picMkLst>
            <pc:docMk/>
            <pc:sldMk cId="980355272" sldId="260"/>
            <ac:picMk id="58" creationId="{586AB740-A8AE-9EA8-54BD-5D571D4A8E32}"/>
          </ac:picMkLst>
        </pc:picChg>
        <pc:picChg chg="add mod">
          <ac:chgData name="Ridhi Saraf" userId="ce4f9119-65ad-4535-86ee-b0e122925609" providerId="ADAL" clId="{D855F5D5-160C-4EAE-A589-23F10A77D914}" dt="2024-08-31T21:33:15.777" v="1810" actId="1035"/>
          <ac:picMkLst>
            <pc:docMk/>
            <pc:sldMk cId="980355272" sldId="260"/>
            <ac:picMk id="65" creationId="{8E04C888-40CB-D940-3F86-9EC13D718F9A}"/>
          </ac:picMkLst>
        </pc:picChg>
        <pc:picChg chg="add mod">
          <ac:chgData name="Ridhi Saraf" userId="ce4f9119-65ad-4535-86ee-b0e122925609" providerId="ADAL" clId="{D855F5D5-160C-4EAE-A589-23F10A77D914}" dt="2024-08-31T21:27:02.631" v="1711" actId="1076"/>
          <ac:picMkLst>
            <pc:docMk/>
            <pc:sldMk cId="980355272" sldId="260"/>
            <ac:picMk id="66" creationId="{BF1A3F05-AAD6-2B79-E842-ED93F2712C43}"/>
          </ac:picMkLst>
        </pc:picChg>
        <pc:picChg chg="add mod">
          <ac:chgData name="Ridhi Saraf" userId="ce4f9119-65ad-4535-86ee-b0e122925609" providerId="ADAL" clId="{D855F5D5-160C-4EAE-A589-23F10A77D914}" dt="2024-08-31T21:32:31.526" v="1784" actId="1035"/>
          <ac:picMkLst>
            <pc:docMk/>
            <pc:sldMk cId="980355272" sldId="260"/>
            <ac:picMk id="67" creationId="{FD26BF2E-2A79-A704-2778-F4511B114FF7}"/>
          </ac:picMkLst>
        </pc:picChg>
        <pc:picChg chg="mod">
          <ac:chgData name="Ridhi Saraf" userId="ce4f9119-65ad-4535-86ee-b0e122925609" providerId="ADAL" clId="{D855F5D5-160C-4EAE-A589-23F10A77D914}" dt="2024-08-31T22:47:58.210" v="3695" actId="1036"/>
          <ac:picMkLst>
            <pc:docMk/>
            <pc:sldMk cId="980355272" sldId="260"/>
            <ac:picMk id="91" creationId="{5F01BD48-3133-B6C9-786D-B4262954DCE3}"/>
          </ac:picMkLst>
        </pc:picChg>
        <pc:picChg chg="mod">
          <ac:chgData name="Ridhi Saraf" userId="ce4f9119-65ad-4535-86ee-b0e122925609" providerId="ADAL" clId="{D855F5D5-160C-4EAE-A589-23F10A77D914}" dt="2024-08-31T22:47:59.775" v="3696" actId="1036"/>
          <ac:picMkLst>
            <pc:docMk/>
            <pc:sldMk cId="980355272" sldId="260"/>
            <ac:picMk id="95" creationId="{BD2B1C89-364A-5CDC-097B-3DC3F409DF94}"/>
          </ac:picMkLst>
        </pc:picChg>
        <pc:picChg chg="add del mod">
          <ac:chgData name="Ridhi Saraf" userId="ce4f9119-65ad-4535-86ee-b0e122925609" providerId="ADAL" clId="{D855F5D5-160C-4EAE-A589-23F10A77D914}" dt="2024-08-31T22:43:27.816" v="3598" actId="478"/>
          <ac:picMkLst>
            <pc:docMk/>
            <pc:sldMk cId="980355272" sldId="260"/>
            <ac:picMk id="1026" creationId="{091227FC-E4BB-116A-80E6-A621337FD630}"/>
          </ac:picMkLst>
        </pc:picChg>
        <pc:picChg chg="add del mod">
          <ac:chgData name="Ridhi Saraf" userId="ce4f9119-65ad-4535-86ee-b0e122925609" providerId="ADAL" clId="{D855F5D5-160C-4EAE-A589-23F10A77D914}" dt="2024-08-31T21:31:06.702" v="1764" actId="478"/>
          <ac:picMkLst>
            <pc:docMk/>
            <pc:sldMk cId="980355272" sldId="260"/>
            <ac:picMk id="1040" creationId="{08AF0B14-856E-BB56-747A-9EC2E07297C1}"/>
          </ac:picMkLst>
        </pc:picChg>
        <pc:picChg chg="add mod">
          <ac:chgData name="Ridhi Saraf" userId="ce4f9119-65ad-4535-86ee-b0e122925609" providerId="ADAL" clId="{D855F5D5-160C-4EAE-A589-23F10A77D914}" dt="2024-08-31T21:33:56.795" v="1843" actId="1036"/>
          <ac:picMkLst>
            <pc:docMk/>
            <pc:sldMk cId="980355272" sldId="260"/>
            <ac:picMk id="1042" creationId="{B30864B1-1306-65A5-9E9A-1C0E807C36C6}"/>
          </ac:picMkLst>
        </pc:picChg>
        <pc:picChg chg="add mod">
          <ac:chgData name="Ridhi Saraf" userId="ce4f9119-65ad-4535-86ee-b0e122925609" providerId="ADAL" clId="{D855F5D5-160C-4EAE-A589-23F10A77D914}" dt="2024-08-31T21:32:09.247" v="1774" actId="1076"/>
          <ac:picMkLst>
            <pc:docMk/>
            <pc:sldMk cId="980355272" sldId="260"/>
            <ac:picMk id="1044" creationId="{EAA6E3D5-6C13-A024-CD1C-0AF8A6DBC29D}"/>
          </ac:picMkLst>
        </pc:picChg>
        <pc:picChg chg="add del mod">
          <ac:chgData name="Ridhi Saraf" userId="ce4f9119-65ad-4535-86ee-b0e122925609" providerId="ADAL" clId="{D855F5D5-160C-4EAE-A589-23F10A77D914}" dt="2024-08-31T21:30:22.459" v="1754" actId="478"/>
          <ac:picMkLst>
            <pc:docMk/>
            <pc:sldMk cId="980355272" sldId="260"/>
            <ac:picMk id="1046" creationId="{995D503D-4BD1-8BD4-FA33-C8C4826DFE5B}"/>
          </ac:picMkLst>
        </pc:picChg>
        <pc:picChg chg="add mod">
          <ac:chgData name="Ridhi Saraf" userId="ce4f9119-65ad-4535-86ee-b0e122925609" providerId="ADAL" clId="{D855F5D5-160C-4EAE-A589-23F10A77D914}" dt="2024-08-31T21:33:34.449" v="1835" actId="1036"/>
          <ac:picMkLst>
            <pc:docMk/>
            <pc:sldMk cId="980355272" sldId="260"/>
            <ac:picMk id="1048" creationId="{6AC2B70F-C1AC-1973-121B-BF9BFF5FDB6F}"/>
          </ac:picMkLst>
        </pc:picChg>
        <pc:picChg chg="add mod">
          <ac:chgData name="Ridhi Saraf" userId="ce4f9119-65ad-4535-86ee-b0e122925609" providerId="ADAL" clId="{D855F5D5-160C-4EAE-A589-23F10A77D914}" dt="2024-08-31T21:34:06.907" v="1850"/>
          <ac:picMkLst>
            <pc:docMk/>
            <pc:sldMk cId="980355272" sldId="260"/>
            <ac:picMk id="1050" creationId="{1D23F936-668D-D05B-D28D-6C34FF5E61EF}"/>
          </ac:picMkLst>
        </pc:picChg>
        <pc:picChg chg="mod">
          <ac:chgData name="Ridhi Saraf" userId="ce4f9119-65ad-4535-86ee-b0e122925609" providerId="ADAL" clId="{D855F5D5-160C-4EAE-A589-23F10A77D914}" dt="2024-08-31T22:48:06.815" v="3702" actId="1036"/>
          <ac:picMkLst>
            <pc:docMk/>
            <pc:sldMk cId="980355272" sldId="260"/>
            <ac:picMk id="2050" creationId="{FF7A3127-26C8-5A2B-6887-42162912FD1E}"/>
          </ac:picMkLst>
        </pc:picChg>
        <pc:picChg chg="mod">
          <ac:chgData name="Ridhi Saraf" userId="ce4f9119-65ad-4535-86ee-b0e122925609" providerId="ADAL" clId="{D855F5D5-160C-4EAE-A589-23F10A77D914}" dt="2024-08-31T22:48:05.181" v="3701" actId="1036"/>
          <ac:picMkLst>
            <pc:docMk/>
            <pc:sldMk cId="980355272" sldId="260"/>
            <ac:picMk id="2054" creationId="{558212C7-EAFC-F960-80F8-3B5A8E132E3E}"/>
          </ac:picMkLst>
        </pc:picChg>
        <pc:picChg chg="mod">
          <ac:chgData name="Ridhi Saraf" userId="ce4f9119-65ad-4535-86ee-b0e122925609" providerId="ADAL" clId="{D855F5D5-160C-4EAE-A589-23F10A77D914}" dt="2024-08-31T22:48:01.225" v="3697" actId="1036"/>
          <ac:picMkLst>
            <pc:docMk/>
            <pc:sldMk cId="980355272" sldId="260"/>
            <ac:picMk id="2060" creationId="{6FC35F27-D1C9-C2E8-17BF-D04969CC0B70}"/>
          </ac:picMkLst>
        </pc:picChg>
        <pc:picChg chg="add del mod">
          <ac:chgData name="Ridhi Saraf" userId="ce4f9119-65ad-4535-86ee-b0e122925609" providerId="ADAL" clId="{D855F5D5-160C-4EAE-A589-23F10A77D914}" dt="2024-08-31T22:48:25.587" v="3705"/>
          <ac:picMkLst>
            <pc:docMk/>
            <pc:sldMk cId="980355272" sldId="260"/>
            <ac:picMk id="2064" creationId="{75EAF66C-A519-7E51-55B7-CEB6A147BD73}"/>
          </ac:picMkLst>
        </pc:picChg>
        <pc:picChg chg="mod">
          <ac:chgData name="Ridhi Saraf" userId="ce4f9119-65ad-4535-86ee-b0e122925609" providerId="ADAL" clId="{D855F5D5-160C-4EAE-A589-23F10A77D914}" dt="2024-08-31T22:43:49.780" v="3599"/>
          <ac:picMkLst>
            <pc:docMk/>
            <pc:sldMk cId="980355272" sldId="260"/>
            <ac:picMk id="2066" creationId="{4C392AE7-0D52-FD66-31A1-F578B0554CA7}"/>
          </ac:picMkLst>
        </pc:picChg>
        <pc:cxnChg chg="mod">
          <ac:chgData name="Ridhi Saraf" userId="ce4f9119-65ad-4535-86ee-b0e122925609" providerId="ADAL" clId="{D855F5D5-160C-4EAE-A589-23F10A77D914}" dt="2024-08-31T20:45:57.962" v="502" actId="1037"/>
          <ac:cxnSpMkLst>
            <pc:docMk/>
            <pc:sldMk cId="980355272" sldId="260"/>
            <ac:cxnSpMk id="6" creationId="{47A7FF0C-48EB-653C-9799-B97992CA846A}"/>
          </ac:cxnSpMkLst>
        </pc:cxnChg>
        <pc:cxnChg chg="add del mod">
          <ac:chgData name="Ridhi Saraf" userId="ce4f9119-65ad-4535-86ee-b0e122925609" providerId="ADAL" clId="{D855F5D5-160C-4EAE-A589-23F10A77D914}" dt="2024-08-31T20:58:50.742" v="636" actId="21"/>
          <ac:cxnSpMkLst>
            <pc:docMk/>
            <pc:sldMk cId="980355272" sldId="260"/>
            <ac:cxnSpMk id="14" creationId="{FD6CC8F3-4B28-7CFF-2EB9-034145A458CC}"/>
          </ac:cxnSpMkLst>
        </pc:cxnChg>
        <pc:cxnChg chg="add del mod">
          <ac:chgData name="Ridhi Saraf" userId="ce4f9119-65ad-4535-86ee-b0e122925609" providerId="ADAL" clId="{D855F5D5-160C-4EAE-A589-23F10A77D914}" dt="2024-08-31T20:58:50.742" v="636" actId="21"/>
          <ac:cxnSpMkLst>
            <pc:docMk/>
            <pc:sldMk cId="980355272" sldId="260"/>
            <ac:cxnSpMk id="15" creationId="{4CDF8D6B-0400-BD6F-CE97-81AF8ABF67F5}"/>
          </ac:cxnSpMkLst>
        </pc:cxnChg>
        <pc:cxnChg chg="add del mod">
          <ac:chgData name="Ridhi Saraf" userId="ce4f9119-65ad-4535-86ee-b0e122925609" providerId="ADAL" clId="{D855F5D5-160C-4EAE-A589-23F10A77D914}" dt="2024-08-31T20:58:50.742" v="636" actId="21"/>
          <ac:cxnSpMkLst>
            <pc:docMk/>
            <pc:sldMk cId="980355272" sldId="260"/>
            <ac:cxnSpMk id="19" creationId="{EF12C059-2FEB-30C0-985D-E9B8AAAA0BFB}"/>
          </ac:cxnSpMkLst>
        </pc:cxnChg>
        <pc:cxnChg chg="add del mod">
          <ac:chgData name="Ridhi Saraf" userId="ce4f9119-65ad-4535-86ee-b0e122925609" providerId="ADAL" clId="{D855F5D5-160C-4EAE-A589-23F10A77D914}" dt="2024-08-31T20:58:50.742" v="636" actId="21"/>
          <ac:cxnSpMkLst>
            <pc:docMk/>
            <pc:sldMk cId="980355272" sldId="260"/>
            <ac:cxnSpMk id="20" creationId="{E1A9F9CB-9782-D052-A57A-9E28DBCF3724}"/>
          </ac:cxnSpMkLst>
        </pc:cxnChg>
        <pc:cxnChg chg="add mod">
          <ac:chgData name="Ridhi Saraf" userId="ce4f9119-65ad-4535-86ee-b0e122925609" providerId="ADAL" clId="{D855F5D5-160C-4EAE-A589-23F10A77D914}" dt="2024-08-31T21:24:49.635" v="1558" actId="1076"/>
          <ac:cxnSpMkLst>
            <pc:docMk/>
            <pc:sldMk cId="980355272" sldId="260"/>
            <ac:cxnSpMk id="30" creationId="{FD6CC8F3-4B28-7CFF-2EB9-034145A458CC}"/>
          </ac:cxnSpMkLst>
        </pc:cxnChg>
        <pc:cxnChg chg="mod">
          <ac:chgData name="Ridhi Saraf" userId="ce4f9119-65ad-4535-86ee-b0e122925609" providerId="ADAL" clId="{D855F5D5-160C-4EAE-A589-23F10A77D914}" dt="2024-08-31T20:42:08.485" v="350" actId="1037"/>
          <ac:cxnSpMkLst>
            <pc:docMk/>
            <pc:sldMk cId="980355272" sldId="260"/>
            <ac:cxnSpMk id="31" creationId="{4DB942FB-0634-D7AB-5E66-5E3F79F471EA}"/>
          </ac:cxnSpMkLst>
        </pc:cxnChg>
        <pc:cxnChg chg="add mod">
          <ac:chgData name="Ridhi Saraf" userId="ce4f9119-65ad-4535-86ee-b0e122925609" providerId="ADAL" clId="{D855F5D5-160C-4EAE-A589-23F10A77D914}" dt="2024-08-31T21:24:46.100" v="1556" actId="14100"/>
          <ac:cxnSpMkLst>
            <pc:docMk/>
            <pc:sldMk cId="980355272" sldId="260"/>
            <ac:cxnSpMk id="33" creationId="{4CDF8D6B-0400-BD6F-CE97-81AF8ABF67F5}"/>
          </ac:cxnSpMkLst>
        </pc:cxnChg>
        <pc:cxnChg chg="add mod">
          <ac:chgData name="Ridhi Saraf" userId="ce4f9119-65ad-4535-86ee-b0e122925609" providerId="ADAL" clId="{D855F5D5-160C-4EAE-A589-23F10A77D914}" dt="2024-08-31T21:26:43.638" v="1708" actId="1582"/>
          <ac:cxnSpMkLst>
            <pc:docMk/>
            <pc:sldMk cId="980355272" sldId="260"/>
            <ac:cxnSpMk id="34" creationId="{EF12C059-2FEB-30C0-985D-E9B8AAAA0BFB}"/>
          </ac:cxnSpMkLst>
        </pc:cxnChg>
        <pc:cxnChg chg="add mod">
          <ac:chgData name="Ridhi Saraf" userId="ce4f9119-65ad-4535-86ee-b0e122925609" providerId="ADAL" clId="{D855F5D5-160C-4EAE-A589-23F10A77D914}" dt="2024-08-31T21:26:49.953" v="1709" actId="1582"/>
          <ac:cxnSpMkLst>
            <pc:docMk/>
            <pc:sldMk cId="980355272" sldId="260"/>
            <ac:cxnSpMk id="35" creationId="{E1A9F9CB-9782-D052-A57A-9E28DBCF3724}"/>
          </ac:cxnSpMkLst>
        </pc:cxnChg>
        <pc:cxnChg chg="add mod">
          <ac:chgData name="Ridhi Saraf" userId="ce4f9119-65ad-4535-86ee-b0e122925609" providerId="ADAL" clId="{D855F5D5-160C-4EAE-A589-23F10A77D914}" dt="2024-08-31T21:34:42.745" v="1856" actId="1076"/>
          <ac:cxnSpMkLst>
            <pc:docMk/>
            <pc:sldMk cId="980355272" sldId="260"/>
            <ac:cxnSpMk id="70" creationId="{75BA512F-9647-0FB6-DB73-D83BC293FB0F}"/>
          </ac:cxnSpMkLst>
        </pc:cxnChg>
        <pc:cxnChg chg="add mod">
          <ac:chgData name="Ridhi Saraf" userId="ce4f9119-65ad-4535-86ee-b0e122925609" providerId="ADAL" clId="{D855F5D5-160C-4EAE-A589-23F10A77D914}" dt="2024-08-31T21:34:39.888" v="1855" actId="1076"/>
          <ac:cxnSpMkLst>
            <pc:docMk/>
            <pc:sldMk cId="980355272" sldId="260"/>
            <ac:cxnSpMk id="72" creationId="{15178791-699B-CA0D-2AC2-9B6AA15B0BC0}"/>
          </ac:cxnSpMkLst>
        </pc:cxnChg>
        <pc:cxnChg chg="add mod">
          <ac:chgData name="Ridhi Saraf" userId="ce4f9119-65ad-4535-86ee-b0e122925609" providerId="ADAL" clId="{D855F5D5-160C-4EAE-A589-23F10A77D914}" dt="2024-08-31T21:36:11.084" v="2006" actId="1038"/>
          <ac:cxnSpMkLst>
            <pc:docMk/>
            <pc:sldMk cId="980355272" sldId="260"/>
            <ac:cxnSpMk id="76" creationId="{48F18FBB-7A55-6DA0-1DAC-3D3FDEE636D2}"/>
          </ac:cxnSpMkLst>
        </pc:cxnChg>
        <pc:cxnChg chg="add mod">
          <ac:chgData name="Ridhi Saraf" userId="ce4f9119-65ad-4535-86ee-b0e122925609" providerId="ADAL" clId="{D855F5D5-160C-4EAE-A589-23F10A77D914}" dt="2024-08-31T22:49:47.867" v="3721" actId="1035"/>
          <ac:cxnSpMkLst>
            <pc:docMk/>
            <pc:sldMk cId="980355272" sldId="260"/>
            <ac:cxnSpMk id="77" creationId="{F48BB378-8B88-5662-D495-370B416A654F}"/>
          </ac:cxnSpMkLst>
        </pc:cxnChg>
      </pc:sldChg>
      <pc:sldChg chg="addSp delSp modSp mod">
        <pc:chgData name="Ridhi Saraf" userId="ce4f9119-65ad-4535-86ee-b0e122925609" providerId="ADAL" clId="{D855F5D5-160C-4EAE-A589-23F10A77D914}" dt="2024-08-31T21:01:36.801" v="976" actId="14100"/>
        <pc:sldMkLst>
          <pc:docMk/>
          <pc:sldMk cId="243900848" sldId="265"/>
        </pc:sldMkLst>
        <pc:spChg chg="del">
          <ac:chgData name="Ridhi Saraf" userId="ce4f9119-65ad-4535-86ee-b0e122925609" providerId="ADAL" clId="{D855F5D5-160C-4EAE-A589-23F10A77D914}" dt="2024-08-31T20:59:22.094" v="757" actId="478"/>
          <ac:spMkLst>
            <pc:docMk/>
            <pc:sldMk cId="243900848" sldId="265"/>
            <ac:spMk id="2" creationId="{52EC0120-D678-45D1-D442-39A87CB552D4}"/>
          </ac:spMkLst>
        </pc:spChg>
        <pc:spChg chg="del">
          <ac:chgData name="Ridhi Saraf" userId="ce4f9119-65ad-4535-86ee-b0e122925609" providerId="ADAL" clId="{D855F5D5-160C-4EAE-A589-23F10A77D914}" dt="2024-08-31T20:59:19.389" v="756" actId="478"/>
          <ac:spMkLst>
            <pc:docMk/>
            <pc:sldMk cId="243900848" sldId="265"/>
            <ac:spMk id="3" creationId="{28771BCB-E785-88F5-9306-A8D4BD01F26D}"/>
          </ac:spMkLst>
        </pc:spChg>
        <pc:spChg chg="add mod">
          <ac:chgData name="Ridhi Saraf" userId="ce4f9119-65ad-4535-86ee-b0e122925609" providerId="ADAL" clId="{D855F5D5-160C-4EAE-A589-23F10A77D914}" dt="2024-08-31T21:00:15.591" v="884" actId="404"/>
          <ac:spMkLst>
            <pc:docMk/>
            <pc:sldMk cId="243900848" sldId="265"/>
            <ac:spMk id="6" creationId="{04E66333-0015-81E1-933C-5BA9CDA2A684}"/>
          </ac:spMkLst>
        </pc:spChg>
        <pc:spChg chg="add mod">
          <ac:chgData name="Ridhi Saraf" userId="ce4f9119-65ad-4535-86ee-b0e122925609" providerId="ADAL" clId="{D855F5D5-160C-4EAE-A589-23F10A77D914}" dt="2024-08-31T21:00:55.611" v="951" actId="207"/>
          <ac:spMkLst>
            <pc:docMk/>
            <pc:sldMk cId="243900848" sldId="265"/>
            <ac:spMk id="7" creationId="{60CD9B0C-5753-86BE-F552-F384FB4E2E98}"/>
          </ac:spMkLst>
        </pc:spChg>
        <pc:spChg chg="add mod">
          <ac:chgData name="Ridhi Saraf" userId="ce4f9119-65ad-4535-86ee-b0e122925609" providerId="ADAL" clId="{D855F5D5-160C-4EAE-A589-23F10A77D914}" dt="2024-08-31T21:01:20.413" v="973" actId="14100"/>
          <ac:spMkLst>
            <pc:docMk/>
            <pc:sldMk cId="243900848" sldId="265"/>
            <ac:spMk id="8" creationId="{B44CB526-5116-58E7-5992-0370164C33BC}"/>
          </ac:spMkLst>
        </pc:spChg>
        <pc:picChg chg="add mod">
          <ac:chgData name="Ridhi Saraf" userId="ce4f9119-65ad-4535-86ee-b0e122925609" providerId="ADAL" clId="{D855F5D5-160C-4EAE-A589-23F10A77D914}" dt="2024-08-31T20:59:32.844" v="816" actId="1076"/>
          <ac:picMkLst>
            <pc:docMk/>
            <pc:sldMk cId="243900848" sldId="265"/>
            <ac:picMk id="4" creationId="{86A10571-635F-852F-D352-2F2C44A0C0B5}"/>
          </ac:picMkLst>
        </pc:picChg>
        <pc:picChg chg="add mod modCrop">
          <ac:chgData name="Ridhi Saraf" userId="ce4f9119-65ad-4535-86ee-b0e122925609" providerId="ADAL" clId="{D855F5D5-160C-4EAE-A589-23F10A77D914}" dt="2024-08-31T21:01:36.801" v="976" actId="14100"/>
          <ac:picMkLst>
            <pc:docMk/>
            <pc:sldMk cId="243900848" sldId="265"/>
            <ac:picMk id="5" creationId="{8F8AF9B6-810E-27A1-59B6-CDC68CAABD0B}"/>
          </ac:picMkLst>
        </pc:picChg>
        <pc:picChg chg="mod">
          <ac:chgData name="Ridhi Saraf" userId="ce4f9119-65ad-4535-86ee-b0e122925609" providerId="ADAL" clId="{D855F5D5-160C-4EAE-A589-23F10A77D914}" dt="2024-08-31T20:59:26.670" v="813" actId="1035"/>
          <ac:picMkLst>
            <pc:docMk/>
            <pc:sldMk cId="243900848" sldId="265"/>
            <ac:picMk id="10" creationId="{45E82801-94DB-E199-1111-DE75BE226F6A}"/>
          </ac:picMkLst>
        </pc:picChg>
        <pc:picChg chg="mod">
          <ac:chgData name="Ridhi Saraf" userId="ce4f9119-65ad-4535-86ee-b0e122925609" providerId="ADAL" clId="{D855F5D5-160C-4EAE-A589-23F10A77D914}" dt="2024-08-31T20:59:26.670" v="813" actId="1035"/>
          <ac:picMkLst>
            <pc:docMk/>
            <pc:sldMk cId="243900848" sldId="265"/>
            <ac:picMk id="14" creationId="{5185E4B8-3B77-0307-0C62-8D807788D69D}"/>
          </ac:picMkLst>
        </pc:picChg>
        <pc:picChg chg="mod">
          <ac:chgData name="Ridhi Saraf" userId="ce4f9119-65ad-4535-86ee-b0e122925609" providerId="ADAL" clId="{D855F5D5-160C-4EAE-A589-23F10A77D914}" dt="2024-08-31T20:59:26.670" v="813" actId="1035"/>
          <ac:picMkLst>
            <pc:docMk/>
            <pc:sldMk cId="243900848" sldId="265"/>
            <ac:picMk id="16" creationId="{A0FF5691-4437-AFBB-D04E-3958A7DA906C}"/>
          </ac:picMkLst>
        </pc:picChg>
        <pc:picChg chg="mod">
          <ac:chgData name="Ridhi Saraf" userId="ce4f9119-65ad-4535-86ee-b0e122925609" providerId="ADAL" clId="{D855F5D5-160C-4EAE-A589-23F10A77D914}" dt="2024-08-31T20:59:26.670" v="813" actId="1035"/>
          <ac:picMkLst>
            <pc:docMk/>
            <pc:sldMk cId="243900848" sldId="265"/>
            <ac:picMk id="18" creationId="{F75A59B4-AB17-8E8B-FEA7-F652A7C11B9E}"/>
          </ac:picMkLst>
        </pc:picChg>
        <pc:picChg chg="mod">
          <ac:chgData name="Ridhi Saraf" userId="ce4f9119-65ad-4535-86ee-b0e122925609" providerId="ADAL" clId="{D855F5D5-160C-4EAE-A589-23F10A77D914}" dt="2024-08-31T20:59:26.670" v="813" actId="1035"/>
          <ac:picMkLst>
            <pc:docMk/>
            <pc:sldMk cId="243900848" sldId="265"/>
            <ac:picMk id="20" creationId="{D7A0C8F0-0C17-BE17-28C0-C27AD5A7D5D0}"/>
          </ac:picMkLst>
        </pc:picChg>
      </pc:sldChg>
      <pc:sldChg chg="addSp delSp modSp mod ord">
        <pc:chgData name="Ridhi Saraf" userId="ce4f9119-65ad-4535-86ee-b0e122925609" providerId="ADAL" clId="{D855F5D5-160C-4EAE-A589-23F10A77D914}" dt="2024-08-31T22:09:53.867" v="2622"/>
        <pc:sldMkLst>
          <pc:docMk/>
          <pc:sldMk cId="927450137" sldId="267"/>
        </pc:sldMkLst>
        <pc:spChg chg="add mod ord">
          <ac:chgData name="Ridhi Saraf" userId="ce4f9119-65ad-4535-86ee-b0e122925609" providerId="ADAL" clId="{D855F5D5-160C-4EAE-A589-23F10A77D914}" dt="2024-08-31T20:14:50.085" v="7" actId="167"/>
          <ac:spMkLst>
            <pc:docMk/>
            <pc:sldMk cId="927450137" sldId="267"/>
            <ac:spMk id="2" creationId="{2C77BAFF-1BC5-A39F-6437-8B8007572982}"/>
          </ac:spMkLst>
        </pc:spChg>
        <pc:spChg chg="del">
          <ac:chgData name="Ridhi Saraf" userId="ce4f9119-65ad-4535-86ee-b0e122925609" providerId="ADAL" clId="{D855F5D5-160C-4EAE-A589-23F10A77D914}" dt="2024-08-31T20:14:46.247" v="5" actId="478"/>
          <ac:spMkLst>
            <pc:docMk/>
            <pc:sldMk cId="927450137" sldId="267"/>
            <ac:spMk id="3" creationId="{C35A0C13-6094-CEDC-8D86-AAA3E0C9D8BC}"/>
          </ac:spMkLst>
        </pc:spChg>
        <pc:spChg chg="mod">
          <ac:chgData name="Ridhi Saraf" userId="ce4f9119-65ad-4535-86ee-b0e122925609" providerId="ADAL" clId="{D855F5D5-160C-4EAE-A589-23F10A77D914}" dt="2024-08-31T20:19:33.353" v="40" actId="1036"/>
          <ac:spMkLst>
            <pc:docMk/>
            <pc:sldMk cId="927450137" sldId="267"/>
            <ac:spMk id="5" creationId="{AA052643-6D8A-0BD4-D3C3-13865A0E12D6}"/>
          </ac:spMkLst>
        </pc:spChg>
        <pc:spChg chg="add mod">
          <ac:chgData name="Ridhi Saraf" userId="ce4f9119-65ad-4535-86ee-b0e122925609" providerId="ADAL" clId="{D855F5D5-160C-4EAE-A589-23F10A77D914}" dt="2024-08-31T20:41:12.906" v="314" actId="113"/>
          <ac:spMkLst>
            <pc:docMk/>
            <pc:sldMk cId="927450137" sldId="267"/>
            <ac:spMk id="8" creationId="{62F3160D-2980-6E84-6E91-5DA35C12645F}"/>
          </ac:spMkLst>
        </pc:spChg>
        <pc:spChg chg="mod">
          <ac:chgData name="Ridhi Saraf" userId="ce4f9119-65ad-4535-86ee-b0e122925609" providerId="ADAL" clId="{D855F5D5-160C-4EAE-A589-23F10A77D914}" dt="2024-08-31T20:38:45.030" v="260" actId="1035"/>
          <ac:spMkLst>
            <pc:docMk/>
            <pc:sldMk cId="927450137" sldId="267"/>
            <ac:spMk id="9" creationId="{9A99CE8D-A2A7-9E19-21F6-6690F9AD3333}"/>
          </ac:spMkLst>
        </pc:spChg>
        <pc:spChg chg="mod">
          <ac:chgData name="Ridhi Saraf" userId="ce4f9119-65ad-4535-86ee-b0e122925609" providerId="ADAL" clId="{D855F5D5-160C-4EAE-A589-23F10A77D914}" dt="2024-08-31T20:39:24.098" v="277" actId="1036"/>
          <ac:spMkLst>
            <pc:docMk/>
            <pc:sldMk cId="927450137" sldId="267"/>
            <ac:spMk id="10" creationId="{C6249547-C91B-C37A-828E-0CB6E6BBCE3E}"/>
          </ac:spMkLst>
        </pc:spChg>
        <pc:spChg chg="mod">
          <ac:chgData name="Ridhi Saraf" userId="ce4f9119-65ad-4535-86ee-b0e122925609" providerId="ADAL" clId="{D855F5D5-160C-4EAE-A589-23F10A77D914}" dt="2024-08-31T20:38:10.761" v="239" actId="20577"/>
          <ac:spMkLst>
            <pc:docMk/>
            <pc:sldMk cId="927450137" sldId="267"/>
            <ac:spMk id="11" creationId="{40B989B2-1BEA-DC48-9663-653315B0A5EE}"/>
          </ac:spMkLst>
        </pc:spChg>
        <pc:spChg chg="mod">
          <ac:chgData name="Ridhi Saraf" userId="ce4f9119-65ad-4535-86ee-b0e122925609" providerId="ADAL" clId="{D855F5D5-160C-4EAE-A589-23F10A77D914}" dt="2024-08-31T21:42:02.774" v="2025" actId="255"/>
          <ac:spMkLst>
            <pc:docMk/>
            <pc:sldMk cId="927450137" sldId="267"/>
            <ac:spMk id="12" creationId="{AAD2CF09-B6FF-1A99-25B6-AC9927C6EB51}"/>
          </ac:spMkLst>
        </pc:spChg>
        <pc:spChg chg="mod">
          <ac:chgData name="Ridhi Saraf" userId="ce4f9119-65ad-4535-86ee-b0e122925609" providerId="ADAL" clId="{D855F5D5-160C-4EAE-A589-23F10A77D914}" dt="2024-08-31T21:42:02.774" v="2025" actId="255"/>
          <ac:spMkLst>
            <pc:docMk/>
            <pc:sldMk cId="927450137" sldId="267"/>
            <ac:spMk id="14" creationId="{2D735970-C00B-ACB1-E7B6-23B9005D1302}"/>
          </ac:spMkLst>
        </pc:spChg>
        <pc:spChg chg="mod">
          <ac:chgData name="Ridhi Saraf" userId="ce4f9119-65ad-4535-86ee-b0e122925609" providerId="ADAL" clId="{D855F5D5-160C-4EAE-A589-23F10A77D914}" dt="2024-08-31T20:38:14.959" v="242" actId="20577"/>
          <ac:spMkLst>
            <pc:docMk/>
            <pc:sldMk cId="927450137" sldId="267"/>
            <ac:spMk id="15" creationId="{C1EE87E0-43E5-62A0-FAFC-32D1A35C4879}"/>
          </ac:spMkLst>
        </pc:spChg>
        <pc:spChg chg="mod">
          <ac:chgData name="Ridhi Saraf" userId="ce4f9119-65ad-4535-86ee-b0e122925609" providerId="ADAL" clId="{D855F5D5-160C-4EAE-A589-23F10A77D914}" dt="2024-08-31T21:42:02.774" v="2025" actId="255"/>
          <ac:spMkLst>
            <pc:docMk/>
            <pc:sldMk cId="927450137" sldId="267"/>
            <ac:spMk id="17" creationId="{8E1AC449-0BAF-580B-4606-93A526079F67}"/>
          </ac:spMkLst>
        </pc:spChg>
        <pc:spChg chg="mod">
          <ac:chgData name="Ridhi Saraf" userId="ce4f9119-65ad-4535-86ee-b0e122925609" providerId="ADAL" clId="{D855F5D5-160C-4EAE-A589-23F10A77D914}" dt="2024-08-31T21:42:02.774" v="2025" actId="255"/>
          <ac:spMkLst>
            <pc:docMk/>
            <pc:sldMk cId="927450137" sldId="267"/>
            <ac:spMk id="18" creationId="{4E09D384-27AF-33BE-9699-A8185BA08EAB}"/>
          </ac:spMkLst>
        </pc:spChg>
        <pc:spChg chg="mod">
          <ac:chgData name="Ridhi Saraf" userId="ce4f9119-65ad-4535-86ee-b0e122925609" providerId="ADAL" clId="{D855F5D5-160C-4EAE-A589-23F10A77D914}" dt="2024-08-31T20:40:38.840" v="301" actId="1037"/>
          <ac:spMkLst>
            <pc:docMk/>
            <pc:sldMk cId="927450137" sldId="267"/>
            <ac:spMk id="19" creationId="{91E9CE52-31E5-B4AD-4D11-6435907193E5}"/>
          </ac:spMkLst>
        </pc:spChg>
        <pc:spChg chg="mod">
          <ac:chgData name="Ridhi Saraf" userId="ce4f9119-65ad-4535-86ee-b0e122925609" providerId="ADAL" clId="{D855F5D5-160C-4EAE-A589-23F10A77D914}" dt="2024-08-31T21:42:02.774" v="2025" actId="255"/>
          <ac:spMkLst>
            <pc:docMk/>
            <pc:sldMk cId="927450137" sldId="267"/>
            <ac:spMk id="20" creationId="{7259C6AB-F8B0-59C5-1180-513038EF8B0F}"/>
          </ac:spMkLst>
        </pc:spChg>
        <pc:spChg chg="mod">
          <ac:chgData name="Ridhi Saraf" userId="ce4f9119-65ad-4535-86ee-b0e122925609" providerId="ADAL" clId="{D855F5D5-160C-4EAE-A589-23F10A77D914}" dt="2024-08-31T21:42:02.774" v="2025" actId="255"/>
          <ac:spMkLst>
            <pc:docMk/>
            <pc:sldMk cId="927450137" sldId="267"/>
            <ac:spMk id="23" creationId="{52AA62F1-2155-AB7F-4339-045B74EA3029}"/>
          </ac:spMkLst>
        </pc:spChg>
        <pc:spChg chg="mod">
          <ac:chgData name="Ridhi Saraf" userId="ce4f9119-65ad-4535-86ee-b0e122925609" providerId="ADAL" clId="{D855F5D5-160C-4EAE-A589-23F10A77D914}" dt="2024-08-31T21:42:02.774" v="2025" actId="255"/>
          <ac:spMkLst>
            <pc:docMk/>
            <pc:sldMk cId="927450137" sldId="267"/>
            <ac:spMk id="27" creationId="{4C99D659-CD3E-F87F-1892-F20E35FCF6C9}"/>
          </ac:spMkLst>
        </pc:spChg>
        <pc:spChg chg="mod">
          <ac:chgData name="Ridhi Saraf" userId="ce4f9119-65ad-4535-86ee-b0e122925609" providerId="ADAL" clId="{D855F5D5-160C-4EAE-A589-23F10A77D914}" dt="2024-08-31T21:42:02.774" v="2025" actId="255"/>
          <ac:spMkLst>
            <pc:docMk/>
            <pc:sldMk cId="927450137" sldId="267"/>
            <ac:spMk id="29" creationId="{B1FA727F-FC78-A5FE-26BC-47CFFEEDC919}"/>
          </ac:spMkLst>
        </pc:spChg>
        <pc:spChg chg="mod">
          <ac:chgData name="Ridhi Saraf" userId="ce4f9119-65ad-4535-86ee-b0e122925609" providerId="ADAL" clId="{D855F5D5-160C-4EAE-A589-23F10A77D914}" dt="2024-08-31T21:42:02.774" v="2025" actId="255"/>
          <ac:spMkLst>
            <pc:docMk/>
            <pc:sldMk cId="927450137" sldId="267"/>
            <ac:spMk id="30" creationId="{44340E0D-D8A8-49AA-F26B-21294B42B1D8}"/>
          </ac:spMkLst>
        </pc:spChg>
        <pc:spChg chg="mod">
          <ac:chgData name="Ridhi Saraf" userId="ce4f9119-65ad-4535-86ee-b0e122925609" providerId="ADAL" clId="{D855F5D5-160C-4EAE-A589-23F10A77D914}" dt="2024-08-31T21:42:02.774" v="2025" actId="255"/>
          <ac:spMkLst>
            <pc:docMk/>
            <pc:sldMk cId="927450137" sldId="267"/>
            <ac:spMk id="31" creationId="{7A254438-633F-7C46-2526-5687DFA0ACF7}"/>
          </ac:spMkLst>
        </pc:spChg>
        <pc:spChg chg="mod">
          <ac:chgData name="Ridhi Saraf" userId="ce4f9119-65ad-4535-86ee-b0e122925609" providerId="ADAL" clId="{D855F5D5-160C-4EAE-A589-23F10A77D914}" dt="2024-08-31T21:42:02.774" v="2025" actId="255"/>
          <ac:spMkLst>
            <pc:docMk/>
            <pc:sldMk cId="927450137" sldId="267"/>
            <ac:spMk id="32" creationId="{5AC5CB5C-1E7A-8DD4-48ED-1E7BCEB9C183}"/>
          </ac:spMkLst>
        </pc:spChg>
        <pc:spChg chg="mod">
          <ac:chgData name="Ridhi Saraf" userId="ce4f9119-65ad-4535-86ee-b0e122925609" providerId="ADAL" clId="{D855F5D5-160C-4EAE-A589-23F10A77D914}" dt="2024-08-31T20:38:51.756" v="266" actId="1035"/>
          <ac:spMkLst>
            <pc:docMk/>
            <pc:sldMk cId="927450137" sldId="267"/>
            <ac:spMk id="40" creationId="{9A6BD803-3D34-51DB-BBC2-2D02ED69A4D0}"/>
          </ac:spMkLst>
        </pc:spChg>
        <pc:spChg chg="mod">
          <ac:chgData name="Ridhi Saraf" userId="ce4f9119-65ad-4535-86ee-b0e122925609" providerId="ADAL" clId="{D855F5D5-160C-4EAE-A589-23F10A77D914}" dt="2024-08-31T20:38:51.756" v="266" actId="1035"/>
          <ac:spMkLst>
            <pc:docMk/>
            <pc:sldMk cId="927450137" sldId="267"/>
            <ac:spMk id="41" creationId="{28868DBE-F168-3805-883B-192E1B83C45C}"/>
          </ac:spMkLst>
        </pc:spChg>
        <pc:spChg chg="mod">
          <ac:chgData name="Ridhi Saraf" userId="ce4f9119-65ad-4535-86ee-b0e122925609" providerId="ADAL" clId="{D855F5D5-160C-4EAE-A589-23F10A77D914}" dt="2024-08-31T20:38:51.756" v="266" actId="1035"/>
          <ac:spMkLst>
            <pc:docMk/>
            <pc:sldMk cId="927450137" sldId="267"/>
            <ac:spMk id="42" creationId="{0618DE60-658B-C012-4F9E-6CCB2E53AD3C}"/>
          </ac:spMkLst>
        </pc:spChg>
        <pc:spChg chg="mod">
          <ac:chgData name="Ridhi Saraf" userId="ce4f9119-65ad-4535-86ee-b0e122925609" providerId="ADAL" clId="{D855F5D5-160C-4EAE-A589-23F10A77D914}" dt="2024-08-31T20:39:07.655" v="271" actId="1036"/>
          <ac:spMkLst>
            <pc:docMk/>
            <pc:sldMk cId="927450137" sldId="267"/>
            <ac:spMk id="43" creationId="{E6D59FF0-A481-0798-5B60-CD976F18C10E}"/>
          </ac:spMkLst>
        </pc:spChg>
        <pc:spChg chg="mod">
          <ac:chgData name="Ridhi Saraf" userId="ce4f9119-65ad-4535-86ee-b0e122925609" providerId="ADAL" clId="{D855F5D5-160C-4EAE-A589-23F10A77D914}" dt="2024-08-31T20:39:07.655" v="271" actId="1036"/>
          <ac:spMkLst>
            <pc:docMk/>
            <pc:sldMk cId="927450137" sldId="267"/>
            <ac:spMk id="44" creationId="{43DCFC5A-DA67-E4E0-85CB-6E23070C0093}"/>
          </ac:spMkLst>
        </pc:spChg>
        <pc:graphicFrameChg chg="mod">
          <ac:chgData name="Ridhi Saraf" userId="ce4f9119-65ad-4535-86ee-b0e122925609" providerId="ADAL" clId="{D855F5D5-160C-4EAE-A589-23F10A77D914}" dt="2024-08-31T21:59:20.577" v="2416"/>
          <ac:graphicFrameMkLst>
            <pc:docMk/>
            <pc:sldMk cId="927450137" sldId="267"/>
            <ac:graphicFrameMk id="24" creationId="{A8228CD6-6073-791D-C56B-5A49C035C622}"/>
          </ac:graphicFrameMkLst>
        </pc:graphicFrameChg>
        <pc:graphicFrameChg chg="mod modGraphic">
          <ac:chgData name="Ridhi Saraf" userId="ce4f9119-65ad-4535-86ee-b0e122925609" providerId="ADAL" clId="{D855F5D5-160C-4EAE-A589-23F10A77D914}" dt="2024-08-31T20:40:34.790" v="294" actId="1076"/>
          <ac:graphicFrameMkLst>
            <pc:docMk/>
            <pc:sldMk cId="927450137" sldId="267"/>
            <ac:graphicFrameMk id="45" creationId="{EEBCEBA8-2FB7-C9A9-1714-A80FD6E454B6}"/>
          </ac:graphicFrameMkLst>
        </pc:graphicFrameChg>
        <pc:picChg chg="mod">
          <ac:chgData name="Ridhi Saraf" userId="ce4f9119-65ad-4535-86ee-b0e122925609" providerId="ADAL" clId="{D855F5D5-160C-4EAE-A589-23F10A77D914}" dt="2024-08-31T21:06:49.219" v="1217" actId="1035"/>
          <ac:picMkLst>
            <pc:docMk/>
            <pc:sldMk cId="927450137" sldId="267"/>
            <ac:picMk id="39" creationId="{4212C162-7BB5-E061-EBAD-6F4C79F995AE}"/>
          </ac:picMkLst>
        </pc:picChg>
        <pc:picChg chg="mod">
          <ac:chgData name="Ridhi Saraf" userId="ce4f9119-65ad-4535-86ee-b0e122925609" providerId="ADAL" clId="{D855F5D5-160C-4EAE-A589-23F10A77D914}" dt="2024-08-31T21:46:42.808" v="2029" actId="1076"/>
          <ac:picMkLst>
            <pc:docMk/>
            <pc:sldMk cId="927450137" sldId="267"/>
            <ac:picMk id="48" creationId="{5B37D8AF-853D-1B5F-DB6A-7D1C0EDFFE6D}"/>
          </ac:picMkLst>
        </pc:picChg>
        <pc:cxnChg chg="mod">
          <ac:chgData name="Ridhi Saraf" userId="ce4f9119-65ad-4535-86ee-b0e122925609" providerId="ADAL" clId="{D855F5D5-160C-4EAE-A589-23F10A77D914}" dt="2024-08-31T20:45:53.016" v="500" actId="1582"/>
          <ac:cxnSpMkLst>
            <pc:docMk/>
            <pc:sldMk cId="927450137" sldId="267"/>
            <ac:cxnSpMk id="6" creationId="{47A7FF0C-48EB-653C-9799-B97992CA846A}"/>
          </ac:cxnSpMkLst>
        </pc:cxnChg>
        <pc:cxnChg chg="mod">
          <ac:chgData name="Ridhi Saraf" userId="ce4f9119-65ad-4535-86ee-b0e122925609" providerId="ADAL" clId="{D855F5D5-160C-4EAE-A589-23F10A77D914}" dt="2024-08-31T20:38:51.756" v="266" actId="1035"/>
          <ac:cxnSpMkLst>
            <pc:docMk/>
            <pc:sldMk cId="927450137" sldId="267"/>
            <ac:cxnSpMk id="25" creationId="{9D7815DC-9CE3-F7FB-8A00-64243EB4E8BF}"/>
          </ac:cxnSpMkLst>
        </pc:cxnChg>
        <pc:cxnChg chg="mod">
          <ac:chgData name="Ridhi Saraf" userId="ce4f9119-65ad-4535-86ee-b0e122925609" providerId="ADAL" clId="{D855F5D5-160C-4EAE-A589-23F10A77D914}" dt="2024-08-31T20:40:19.868" v="291" actId="1035"/>
          <ac:cxnSpMkLst>
            <pc:docMk/>
            <pc:sldMk cId="927450137" sldId="267"/>
            <ac:cxnSpMk id="47" creationId="{4A9634A7-07D4-E39F-6417-073151BBBA33}"/>
          </ac:cxnSpMkLst>
        </pc:cxnChg>
      </pc:sldChg>
      <pc:sldChg chg="addSp delSp modSp add del mod">
        <pc:chgData name="Ridhi Saraf" userId="ce4f9119-65ad-4535-86ee-b0e122925609" providerId="ADAL" clId="{D855F5D5-160C-4EAE-A589-23F10A77D914}" dt="2024-08-31T22:40:24.432" v="3535" actId="47"/>
        <pc:sldMkLst>
          <pc:docMk/>
          <pc:sldMk cId="2187859448" sldId="269"/>
        </pc:sldMkLst>
        <pc:spChg chg="mod">
          <ac:chgData name="Ridhi Saraf" userId="ce4f9119-65ad-4535-86ee-b0e122925609" providerId="ADAL" clId="{D855F5D5-160C-4EAE-A589-23F10A77D914}" dt="2024-08-31T22:29:37.852" v="3189" actId="14100"/>
          <ac:spMkLst>
            <pc:docMk/>
            <pc:sldMk cId="2187859448" sldId="269"/>
            <ac:spMk id="3" creationId="{7E96A6B2-52EB-50AC-5A1A-9A81D9EC4C8B}"/>
          </ac:spMkLst>
        </pc:spChg>
        <pc:spChg chg="mod">
          <ac:chgData name="Ridhi Saraf" userId="ce4f9119-65ad-4535-86ee-b0e122925609" providerId="ADAL" clId="{D855F5D5-160C-4EAE-A589-23F10A77D914}" dt="2024-08-31T22:39:00.331" v="3522" actId="20577"/>
          <ac:spMkLst>
            <pc:docMk/>
            <pc:sldMk cId="2187859448" sldId="269"/>
            <ac:spMk id="4" creationId="{43962229-8106-CACE-D0AB-41A15ADBA920}"/>
          </ac:spMkLst>
        </pc:spChg>
        <pc:spChg chg="mod">
          <ac:chgData name="Ridhi Saraf" userId="ce4f9119-65ad-4535-86ee-b0e122925609" providerId="ADAL" clId="{D855F5D5-160C-4EAE-A589-23F10A77D914}" dt="2024-08-31T22:38:50.493" v="3512" actId="1038"/>
          <ac:spMkLst>
            <pc:docMk/>
            <pc:sldMk cId="2187859448" sldId="269"/>
            <ac:spMk id="5" creationId="{AA052643-6D8A-0BD4-D3C3-13865A0E12D6}"/>
          </ac:spMkLst>
        </pc:spChg>
        <pc:spChg chg="del mod">
          <ac:chgData name="Ridhi Saraf" userId="ce4f9119-65ad-4535-86ee-b0e122925609" providerId="ADAL" clId="{D855F5D5-160C-4EAE-A589-23F10A77D914}" dt="2024-08-31T22:12:06.286" v="2791" actId="478"/>
          <ac:spMkLst>
            <pc:docMk/>
            <pc:sldMk cId="2187859448" sldId="269"/>
            <ac:spMk id="8" creationId="{62F3160D-2980-6E84-6E91-5DA35C12645F}"/>
          </ac:spMkLst>
        </pc:spChg>
        <pc:spChg chg="mod">
          <ac:chgData name="Ridhi Saraf" userId="ce4f9119-65ad-4535-86ee-b0e122925609" providerId="ADAL" clId="{D855F5D5-160C-4EAE-A589-23F10A77D914}" dt="2024-08-31T22:04:52.570" v="2541" actId="1076"/>
          <ac:spMkLst>
            <pc:docMk/>
            <pc:sldMk cId="2187859448" sldId="269"/>
            <ac:spMk id="9" creationId="{9A99CE8D-A2A7-9E19-21F6-6690F9AD3333}"/>
          </ac:spMkLst>
        </pc:spChg>
        <pc:spChg chg="mod">
          <ac:chgData name="Ridhi Saraf" userId="ce4f9119-65ad-4535-86ee-b0e122925609" providerId="ADAL" clId="{D855F5D5-160C-4EAE-A589-23F10A77D914}" dt="2024-08-31T22:32:43.676" v="3262" actId="1036"/>
          <ac:spMkLst>
            <pc:docMk/>
            <pc:sldMk cId="2187859448" sldId="269"/>
            <ac:spMk id="10" creationId="{DECE109E-281D-74AE-E886-201D85CBD233}"/>
          </ac:spMkLst>
        </pc:spChg>
        <pc:spChg chg="mod">
          <ac:chgData name="Ridhi Saraf" userId="ce4f9119-65ad-4535-86ee-b0e122925609" providerId="ADAL" clId="{D855F5D5-160C-4EAE-A589-23F10A77D914}" dt="2024-08-31T22:22:29.175" v="3059" actId="113"/>
          <ac:spMkLst>
            <pc:docMk/>
            <pc:sldMk cId="2187859448" sldId="269"/>
            <ac:spMk id="11" creationId="{40B989B2-1BEA-DC48-9663-653315B0A5EE}"/>
          </ac:spMkLst>
        </pc:spChg>
        <pc:spChg chg="mod">
          <ac:chgData name="Ridhi Saraf" userId="ce4f9119-65ad-4535-86ee-b0e122925609" providerId="ADAL" clId="{D855F5D5-160C-4EAE-A589-23F10A77D914}" dt="2024-08-31T22:05:58.198" v="2564" actId="14100"/>
          <ac:spMkLst>
            <pc:docMk/>
            <pc:sldMk cId="2187859448" sldId="269"/>
            <ac:spMk id="12" creationId="{AAD2CF09-B6FF-1A99-25B6-AC9927C6EB51}"/>
          </ac:spMkLst>
        </pc:spChg>
        <pc:spChg chg="mod topLvl">
          <ac:chgData name="Ridhi Saraf" userId="ce4f9119-65ad-4535-86ee-b0e122925609" providerId="ADAL" clId="{D855F5D5-160C-4EAE-A589-23F10A77D914}" dt="2024-08-31T22:17:03.062" v="2853" actId="113"/>
          <ac:spMkLst>
            <pc:docMk/>
            <pc:sldMk cId="2187859448" sldId="269"/>
            <ac:spMk id="13" creationId="{6BD0FE60-BCD5-7A6A-342B-A23192EA743A}"/>
          </ac:spMkLst>
        </pc:spChg>
        <pc:spChg chg="mod">
          <ac:chgData name="Ridhi Saraf" userId="ce4f9119-65ad-4535-86ee-b0e122925609" providerId="ADAL" clId="{D855F5D5-160C-4EAE-A589-23F10A77D914}" dt="2024-08-31T22:22:32.305" v="3060" actId="113"/>
          <ac:spMkLst>
            <pc:docMk/>
            <pc:sldMk cId="2187859448" sldId="269"/>
            <ac:spMk id="15" creationId="{C1EE87E0-43E5-62A0-FAFC-32D1A35C4879}"/>
          </ac:spMkLst>
        </pc:spChg>
        <pc:spChg chg="mod">
          <ac:chgData name="Ridhi Saraf" userId="ce4f9119-65ad-4535-86ee-b0e122925609" providerId="ADAL" clId="{D855F5D5-160C-4EAE-A589-23F10A77D914}" dt="2024-08-31T22:34:30.042" v="3406" actId="1037"/>
          <ac:spMkLst>
            <pc:docMk/>
            <pc:sldMk cId="2187859448" sldId="269"/>
            <ac:spMk id="16" creationId="{04A1D541-40A8-0A29-B3F6-098F459A5F27}"/>
          </ac:spMkLst>
        </pc:spChg>
        <pc:spChg chg="mod">
          <ac:chgData name="Ridhi Saraf" userId="ce4f9119-65ad-4535-86ee-b0e122925609" providerId="ADAL" clId="{D855F5D5-160C-4EAE-A589-23F10A77D914}" dt="2024-08-31T22:07:40.208" v="2582" actId="1035"/>
          <ac:spMkLst>
            <pc:docMk/>
            <pc:sldMk cId="2187859448" sldId="269"/>
            <ac:spMk id="17" creationId="{8E1AC449-0BAF-580B-4606-93A526079F67}"/>
          </ac:spMkLst>
        </pc:spChg>
        <pc:spChg chg="mod">
          <ac:chgData name="Ridhi Saraf" userId="ce4f9119-65ad-4535-86ee-b0e122925609" providerId="ADAL" clId="{D855F5D5-160C-4EAE-A589-23F10A77D914}" dt="2024-08-31T22:07:40.208" v="2582" actId="1035"/>
          <ac:spMkLst>
            <pc:docMk/>
            <pc:sldMk cId="2187859448" sldId="269"/>
            <ac:spMk id="18" creationId="{4E09D384-27AF-33BE-9699-A8185BA08EAB}"/>
          </ac:spMkLst>
        </pc:spChg>
        <pc:spChg chg="del mod">
          <ac:chgData name="Ridhi Saraf" userId="ce4f9119-65ad-4535-86ee-b0e122925609" providerId="ADAL" clId="{D855F5D5-160C-4EAE-A589-23F10A77D914}" dt="2024-08-31T22:37:24.029" v="3459" actId="478"/>
          <ac:spMkLst>
            <pc:docMk/>
            <pc:sldMk cId="2187859448" sldId="269"/>
            <ac:spMk id="19" creationId="{91E9CE52-31E5-B4AD-4D11-6435907193E5}"/>
          </ac:spMkLst>
        </pc:spChg>
        <pc:spChg chg="mod">
          <ac:chgData name="Ridhi Saraf" userId="ce4f9119-65ad-4535-86ee-b0e122925609" providerId="ADAL" clId="{D855F5D5-160C-4EAE-A589-23F10A77D914}" dt="2024-08-31T22:07:40.208" v="2582" actId="1035"/>
          <ac:spMkLst>
            <pc:docMk/>
            <pc:sldMk cId="2187859448" sldId="269"/>
            <ac:spMk id="20" creationId="{7259C6AB-F8B0-59C5-1180-513038EF8B0F}"/>
          </ac:spMkLst>
        </pc:spChg>
        <pc:spChg chg="mod">
          <ac:chgData name="Ridhi Saraf" userId="ce4f9119-65ad-4535-86ee-b0e122925609" providerId="ADAL" clId="{D855F5D5-160C-4EAE-A589-23F10A77D914}" dt="2024-08-31T22:27:52.951" v="3133" actId="1036"/>
          <ac:spMkLst>
            <pc:docMk/>
            <pc:sldMk cId="2187859448" sldId="269"/>
            <ac:spMk id="21" creationId="{10A6F1CF-C5BB-80D0-5DE1-B69C0602E35B}"/>
          </ac:spMkLst>
        </pc:spChg>
        <pc:spChg chg="mod">
          <ac:chgData name="Ridhi Saraf" userId="ce4f9119-65ad-4535-86ee-b0e122925609" providerId="ADAL" clId="{D855F5D5-160C-4EAE-A589-23F10A77D914}" dt="2024-08-31T22:35:06.590" v="3418" actId="1035"/>
          <ac:spMkLst>
            <pc:docMk/>
            <pc:sldMk cId="2187859448" sldId="269"/>
            <ac:spMk id="22" creationId="{4BF70DB5-102D-13D4-F366-ADB887D7A733}"/>
          </ac:spMkLst>
        </pc:spChg>
        <pc:spChg chg="mod">
          <ac:chgData name="Ridhi Saraf" userId="ce4f9119-65ad-4535-86ee-b0e122925609" providerId="ADAL" clId="{D855F5D5-160C-4EAE-A589-23F10A77D914}" dt="2024-08-31T22:07:40.208" v="2582" actId="1035"/>
          <ac:spMkLst>
            <pc:docMk/>
            <pc:sldMk cId="2187859448" sldId="269"/>
            <ac:spMk id="23" creationId="{52AA62F1-2155-AB7F-4339-045B74EA3029}"/>
          </ac:spMkLst>
        </pc:spChg>
        <pc:spChg chg="mod">
          <ac:chgData name="Ridhi Saraf" userId="ce4f9119-65ad-4535-86ee-b0e122925609" providerId="ADAL" clId="{D855F5D5-160C-4EAE-A589-23F10A77D914}" dt="2024-08-31T22:06:23.728" v="2571" actId="1036"/>
          <ac:spMkLst>
            <pc:docMk/>
            <pc:sldMk cId="2187859448" sldId="269"/>
            <ac:spMk id="27" creationId="{4C99D659-CD3E-F87F-1892-F20E35FCF6C9}"/>
          </ac:spMkLst>
        </pc:spChg>
        <pc:spChg chg="mod">
          <ac:chgData name="Ridhi Saraf" userId="ce4f9119-65ad-4535-86ee-b0e122925609" providerId="ADAL" clId="{D855F5D5-160C-4EAE-A589-23F10A77D914}" dt="2024-08-31T22:29:31.871" v="3188" actId="1037"/>
          <ac:spMkLst>
            <pc:docMk/>
            <pc:sldMk cId="2187859448" sldId="269"/>
            <ac:spMk id="28" creationId="{83EE9F2E-E722-01F9-264C-4E74B56331FF}"/>
          </ac:spMkLst>
        </pc:spChg>
        <pc:spChg chg="mod">
          <ac:chgData name="Ridhi Saraf" userId="ce4f9119-65ad-4535-86ee-b0e122925609" providerId="ADAL" clId="{D855F5D5-160C-4EAE-A589-23F10A77D914}" dt="2024-08-31T22:07:40.208" v="2582" actId="1035"/>
          <ac:spMkLst>
            <pc:docMk/>
            <pc:sldMk cId="2187859448" sldId="269"/>
            <ac:spMk id="29" creationId="{B1FA727F-FC78-A5FE-26BC-47CFFEEDC919}"/>
          </ac:spMkLst>
        </pc:spChg>
        <pc:spChg chg="mod">
          <ac:chgData name="Ridhi Saraf" userId="ce4f9119-65ad-4535-86ee-b0e122925609" providerId="ADAL" clId="{D855F5D5-160C-4EAE-A589-23F10A77D914}" dt="2024-08-31T22:07:40.208" v="2582" actId="1035"/>
          <ac:spMkLst>
            <pc:docMk/>
            <pc:sldMk cId="2187859448" sldId="269"/>
            <ac:spMk id="30" creationId="{44340E0D-D8A8-49AA-F26B-21294B42B1D8}"/>
          </ac:spMkLst>
        </pc:spChg>
        <pc:spChg chg="mod">
          <ac:chgData name="Ridhi Saraf" userId="ce4f9119-65ad-4535-86ee-b0e122925609" providerId="ADAL" clId="{D855F5D5-160C-4EAE-A589-23F10A77D914}" dt="2024-08-31T22:07:40.208" v="2582" actId="1035"/>
          <ac:spMkLst>
            <pc:docMk/>
            <pc:sldMk cId="2187859448" sldId="269"/>
            <ac:spMk id="31" creationId="{7A254438-633F-7C46-2526-5687DFA0ACF7}"/>
          </ac:spMkLst>
        </pc:spChg>
        <pc:spChg chg="mod">
          <ac:chgData name="Ridhi Saraf" userId="ce4f9119-65ad-4535-86ee-b0e122925609" providerId="ADAL" clId="{D855F5D5-160C-4EAE-A589-23F10A77D914}" dt="2024-08-31T22:07:40.208" v="2582" actId="1035"/>
          <ac:spMkLst>
            <pc:docMk/>
            <pc:sldMk cId="2187859448" sldId="269"/>
            <ac:spMk id="32" creationId="{5AC5CB5C-1E7A-8DD4-48ED-1E7BCEB9C183}"/>
          </ac:spMkLst>
        </pc:spChg>
        <pc:spChg chg="mod">
          <ac:chgData name="Ridhi Saraf" userId="ce4f9119-65ad-4535-86ee-b0e122925609" providerId="ADAL" clId="{D855F5D5-160C-4EAE-A589-23F10A77D914}" dt="2024-08-31T22:29:31.871" v="3188" actId="1037"/>
          <ac:spMkLst>
            <pc:docMk/>
            <pc:sldMk cId="2187859448" sldId="269"/>
            <ac:spMk id="35" creationId="{1BCFDD64-86CA-9438-A23F-B2CCCFDD2442}"/>
          </ac:spMkLst>
        </pc:spChg>
        <pc:spChg chg="mod">
          <ac:chgData name="Ridhi Saraf" userId="ce4f9119-65ad-4535-86ee-b0e122925609" providerId="ADAL" clId="{D855F5D5-160C-4EAE-A589-23F10A77D914}" dt="2024-08-31T22:30:27.658" v="3231" actId="1076"/>
          <ac:spMkLst>
            <pc:docMk/>
            <pc:sldMk cId="2187859448" sldId="269"/>
            <ac:spMk id="38" creationId="{7D347918-782F-E9AB-A384-8E385D2EA945}"/>
          </ac:spMkLst>
        </pc:spChg>
        <pc:spChg chg="mod">
          <ac:chgData name="Ridhi Saraf" userId="ce4f9119-65ad-4535-86ee-b0e122925609" providerId="ADAL" clId="{D855F5D5-160C-4EAE-A589-23F10A77D914}" dt="2024-08-31T22:07:50.989" v="2587" actId="1038"/>
          <ac:spMkLst>
            <pc:docMk/>
            <pc:sldMk cId="2187859448" sldId="269"/>
            <ac:spMk id="40" creationId="{9A6BD803-3D34-51DB-BBC2-2D02ED69A4D0}"/>
          </ac:spMkLst>
        </pc:spChg>
        <pc:spChg chg="mod">
          <ac:chgData name="Ridhi Saraf" userId="ce4f9119-65ad-4535-86ee-b0e122925609" providerId="ADAL" clId="{D855F5D5-160C-4EAE-A589-23F10A77D914}" dt="2024-08-31T22:07:50.989" v="2587" actId="1038"/>
          <ac:spMkLst>
            <pc:docMk/>
            <pc:sldMk cId="2187859448" sldId="269"/>
            <ac:spMk id="41" creationId="{28868DBE-F168-3805-883B-192E1B83C45C}"/>
          </ac:spMkLst>
        </pc:spChg>
        <pc:spChg chg="mod">
          <ac:chgData name="Ridhi Saraf" userId="ce4f9119-65ad-4535-86ee-b0e122925609" providerId="ADAL" clId="{D855F5D5-160C-4EAE-A589-23F10A77D914}" dt="2024-08-31T22:07:50.989" v="2587" actId="1038"/>
          <ac:spMkLst>
            <pc:docMk/>
            <pc:sldMk cId="2187859448" sldId="269"/>
            <ac:spMk id="42" creationId="{0618DE60-658B-C012-4F9E-6CCB2E53AD3C}"/>
          </ac:spMkLst>
        </pc:spChg>
        <pc:spChg chg="mod">
          <ac:chgData name="Ridhi Saraf" userId="ce4f9119-65ad-4535-86ee-b0e122925609" providerId="ADAL" clId="{D855F5D5-160C-4EAE-A589-23F10A77D914}" dt="2024-08-31T22:07:50.989" v="2587" actId="1038"/>
          <ac:spMkLst>
            <pc:docMk/>
            <pc:sldMk cId="2187859448" sldId="269"/>
            <ac:spMk id="43" creationId="{E6D59FF0-A481-0798-5B60-CD976F18C10E}"/>
          </ac:spMkLst>
        </pc:spChg>
        <pc:spChg chg="mod">
          <ac:chgData name="Ridhi Saraf" userId="ce4f9119-65ad-4535-86ee-b0e122925609" providerId="ADAL" clId="{D855F5D5-160C-4EAE-A589-23F10A77D914}" dt="2024-08-31T22:07:50.989" v="2587" actId="1038"/>
          <ac:spMkLst>
            <pc:docMk/>
            <pc:sldMk cId="2187859448" sldId="269"/>
            <ac:spMk id="44" creationId="{43DCFC5A-DA67-E4E0-85CB-6E23070C0093}"/>
          </ac:spMkLst>
        </pc:spChg>
        <pc:spChg chg="mod">
          <ac:chgData name="Ridhi Saraf" userId="ce4f9119-65ad-4535-86ee-b0e122925609" providerId="ADAL" clId="{D855F5D5-160C-4EAE-A589-23F10A77D914}" dt="2024-08-31T22:29:31.871" v="3188" actId="1037"/>
          <ac:spMkLst>
            <pc:docMk/>
            <pc:sldMk cId="2187859448" sldId="269"/>
            <ac:spMk id="46" creationId="{07B73265-0A7A-FC33-2BDD-166DE908759E}"/>
          </ac:spMkLst>
        </pc:spChg>
        <pc:spChg chg="mod">
          <ac:chgData name="Ridhi Saraf" userId="ce4f9119-65ad-4535-86ee-b0e122925609" providerId="ADAL" clId="{D855F5D5-160C-4EAE-A589-23F10A77D914}" dt="2024-08-31T22:29:31.871" v="3188" actId="1037"/>
          <ac:spMkLst>
            <pc:docMk/>
            <pc:sldMk cId="2187859448" sldId="269"/>
            <ac:spMk id="51" creationId="{9B0BE9D1-F243-B974-D38A-2AA211C0A759}"/>
          </ac:spMkLst>
        </pc:spChg>
        <pc:spChg chg="mod">
          <ac:chgData name="Ridhi Saraf" userId="ce4f9119-65ad-4535-86ee-b0e122925609" providerId="ADAL" clId="{D855F5D5-160C-4EAE-A589-23F10A77D914}" dt="2024-08-31T22:32:47.186" v="3266" actId="1036"/>
          <ac:spMkLst>
            <pc:docMk/>
            <pc:sldMk cId="2187859448" sldId="269"/>
            <ac:spMk id="52" creationId="{BB39D94A-B306-D299-803C-07D08DE67A2F}"/>
          </ac:spMkLst>
        </pc:spChg>
        <pc:spChg chg="del mod">
          <ac:chgData name="Ridhi Saraf" userId="ce4f9119-65ad-4535-86ee-b0e122925609" providerId="ADAL" clId="{D855F5D5-160C-4EAE-A589-23F10A77D914}" dt="2024-08-31T22:05:32.270" v="2559" actId="478"/>
          <ac:spMkLst>
            <pc:docMk/>
            <pc:sldMk cId="2187859448" sldId="269"/>
            <ac:spMk id="53" creationId="{62761C92-66F0-C631-9AF7-FEC953F37669}"/>
          </ac:spMkLst>
        </pc:spChg>
        <pc:spChg chg="mod topLvl">
          <ac:chgData name="Ridhi Saraf" userId="ce4f9119-65ad-4535-86ee-b0e122925609" providerId="ADAL" clId="{D855F5D5-160C-4EAE-A589-23F10A77D914}" dt="2024-08-31T22:21:44.753" v="3053" actId="207"/>
          <ac:spMkLst>
            <pc:docMk/>
            <pc:sldMk cId="2187859448" sldId="269"/>
            <ac:spMk id="53" creationId="{681E125E-4BC0-63D5-62F8-30D5F8FCCC10}"/>
          </ac:spMkLst>
        </pc:spChg>
        <pc:spChg chg="mod">
          <ac:chgData name="Ridhi Saraf" userId="ce4f9119-65ad-4535-86ee-b0e122925609" providerId="ADAL" clId="{D855F5D5-160C-4EAE-A589-23F10A77D914}" dt="2024-08-31T22:32:47.186" v="3266" actId="1036"/>
          <ac:spMkLst>
            <pc:docMk/>
            <pc:sldMk cId="2187859448" sldId="269"/>
            <ac:spMk id="54" creationId="{2CE1C634-6005-602F-368B-44F34FD6D9EB}"/>
          </ac:spMkLst>
        </pc:spChg>
        <pc:spChg chg="mod">
          <ac:chgData name="Ridhi Saraf" userId="ce4f9119-65ad-4535-86ee-b0e122925609" providerId="ADAL" clId="{D855F5D5-160C-4EAE-A589-23F10A77D914}" dt="2024-08-31T22:30:15.256" v="3229" actId="1036"/>
          <ac:spMkLst>
            <pc:docMk/>
            <pc:sldMk cId="2187859448" sldId="269"/>
            <ac:spMk id="55" creationId="{C2D9042A-F630-714E-15F8-755B1CBA69D5}"/>
          </ac:spMkLst>
        </pc:spChg>
        <pc:spChg chg="mod">
          <ac:chgData name="Ridhi Saraf" userId="ce4f9119-65ad-4535-86ee-b0e122925609" providerId="ADAL" clId="{D855F5D5-160C-4EAE-A589-23F10A77D914}" dt="2024-08-31T22:32:34.317" v="3254" actId="1076"/>
          <ac:spMkLst>
            <pc:docMk/>
            <pc:sldMk cId="2187859448" sldId="269"/>
            <ac:spMk id="64" creationId="{21D462B5-21DD-38BE-0E47-760F54DC7199}"/>
          </ac:spMkLst>
        </pc:spChg>
        <pc:spChg chg="mod">
          <ac:chgData name="Ridhi Saraf" userId="ce4f9119-65ad-4535-86ee-b0e122925609" providerId="ADAL" clId="{D855F5D5-160C-4EAE-A589-23F10A77D914}" dt="2024-08-31T22:26:12.006" v="3104" actId="113"/>
          <ac:spMkLst>
            <pc:docMk/>
            <pc:sldMk cId="2187859448" sldId="269"/>
            <ac:spMk id="65" creationId="{6A0CE5E0-DECC-5F0A-91BA-BCEF1FC77C6A}"/>
          </ac:spMkLst>
        </pc:spChg>
        <pc:spChg chg="mod">
          <ac:chgData name="Ridhi Saraf" userId="ce4f9119-65ad-4535-86ee-b0e122925609" providerId="ADAL" clId="{D855F5D5-160C-4EAE-A589-23F10A77D914}" dt="2024-08-31T22:32:43.676" v="3262" actId="1036"/>
          <ac:spMkLst>
            <pc:docMk/>
            <pc:sldMk cId="2187859448" sldId="269"/>
            <ac:spMk id="68" creationId="{2FB6200B-1CF8-F059-8443-9347B72E8232}"/>
          </ac:spMkLst>
        </pc:spChg>
        <pc:spChg chg="mod">
          <ac:chgData name="Ridhi Saraf" userId="ce4f9119-65ad-4535-86ee-b0e122925609" providerId="ADAL" clId="{D855F5D5-160C-4EAE-A589-23F10A77D914}" dt="2024-08-31T22:22:24.862" v="3058" actId="1036"/>
          <ac:spMkLst>
            <pc:docMk/>
            <pc:sldMk cId="2187859448" sldId="269"/>
            <ac:spMk id="69" creationId="{A1EAE051-976D-CA31-A1DC-A13D4DF33AEA}"/>
          </ac:spMkLst>
        </pc:spChg>
        <pc:spChg chg="mod ord topLvl">
          <ac:chgData name="Ridhi Saraf" userId="ce4f9119-65ad-4535-86ee-b0e122925609" providerId="ADAL" clId="{D855F5D5-160C-4EAE-A589-23F10A77D914}" dt="2024-08-31T22:20:40.083" v="3021" actId="166"/>
          <ac:spMkLst>
            <pc:docMk/>
            <pc:sldMk cId="2187859448" sldId="269"/>
            <ac:spMk id="70" creationId="{8AC794B8-7BAD-E9BB-EEA7-9D13C276B4E7}"/>
          </ac:spMkLst>
        </pc:spChg>
        <pc:spChg chg="mod ord topLvl">
          <ac:chgData name="Ridhi Saraf" userId="ce4f9119-65ad-4535-86ee-b0e122925609" providerId="ADAL" clId="{D855F5D5-160C-4EAE-A589-23F10A77D914}" dt="2024-08-31T22:21:36.392" v="3052" actId="207"/>
          <ac:spMkLst>
            <pc:docMk/>
            <pc:sldMk cId="2187859448" sldId="269"/>
            <ac:spMk id="72" creationId="{62F48C6C-3062-DC33-D75B-8A00359E3BCF}"/>
          </ac:spMkLst>
        </pc:spChg>
        <pc:spChg chg="mod topLvl">
          <ac:chgData name="Ridhi Saraf" userId="ce4f9119-65ad-4535-86ee-b0e122925609" providerId="ADAL" clId="{D855F5D5-160C-4EAE-A589-23F10A77D914}" dt="2024-08-31T22:17:03.062" v="2853" actId="113"/>
          <ac:spMkLst>
            <pc:docMk/>
            <pc:sldMk cId="2187859448" sldId="269"/>
            <ac:spMk id="73" creationId="{0D539C90-8894-4D81-4F15-EAB71E625DD5}"/>
          </ac:spMkLst>
        </pc:spChg>
        <pc:spChg chg="mod topLvl">
          <ac:chgData name="Ridhi Saraf" userId="ce4f9119-65ad-4535-86ee-b0e122925609" providerId="ADAL" clId="{D855F5D5-160C-4EAE-A589-23F10A77D914}" dt="2024-08-31T22:21:51.551" v="3054" actId="207"/>
          <ac:spMkLst>
            <pc:docMk/>
            <pc:sldMk cId="2187859448" sldId="269"/>
            <ac:spMk id="74" creationId="{7EA503C3-DFA0-C83B-524A-C9DA29C17D6A}"/>
          </ac:spMkLst>
        </pc:spChg>
        <pc:spChg chg="mod">
          <ac:chgData name="Ridhi Saraf" userId="ce4f9119-65ad-4535-86ee-b0e122925609" providerId="ADAL" clId="{D855F5D5-160C-4EAE-A589-23F10A77D914}" dt="2024-08-31T22:31:19.064" v="3245" actId="403"/>
          <ac:spMkLst>
            <pc:docMk/>
            <pc:sldMk cId="2187859448" sldId="269"/>
            <ac:spMk id="75" creationId="{0C55AA17-56FB-A238-401B-06E3C219507F}"/>
          </ac:spMkLst>
        </pc:spChg>
        <pc:spChg chg="mod">
          <ac:chgData name="Ridhi Saraf" userId="ce4f9119-65ad-4535-86ee-b0e122925609" providerId="ADAL" clId="{D855F5D5-160C-4EAE-A589-23F10A77D914}" dt="2024-08-31T22:31:19.064" v="3245" actId="403"/>
          <ac:spMkLst>
            <pc:docMk/>
            <pc:sldMk cId="2187859448" sldId="269"/>
            <ac:spMk id="76" creationId="{B283139B-2CE2-B05C-DFA2-D2E408AB1607}"/>
          </ac:spMkLst>
        </pc:spChg>
        <pc:spChg chg="mod">
          <ac:chgData name="Ridhi Saraf" userId="ce4f9119-65ad-4535-86ee-b0e122925609" providerId="ADAL" clId="{D855F5D5-160C-4EAE-A589-23F10A77D914}" dt="2024-08-31T22:34:03.392" v="3367" actId="1038"/>
          <ac:spMkLst>
            <pc:docMk/>
            <pc:sldMk cId="2187859448" sldId="269"/>
            <ac:spMk id="81" creationId="{4C80B300-4630-0B61-F53B-070884C6EE1F}"/>
          </ac:spMkLst>
        </pc:spChg>
        <pc:spChg chg="mod">
          <ac:chgData name="Ridhi Saraf" userId="ce4f9119-65ad-4535-86ee-b0e122925609" providerId="ADAL" clId="{D855F5D5-160C-4EAE-A589-23F10A77D914}" dt="2024-08-31T22:34:03.392" v="3367" actId="1038"/>
          <ac:spMkLst>
            <pc:docMk/>
            <pc:sldMk cId="2187859448" sldId="269"/>
            <ac:spMk id="84" creationId="{C31980CB-4408-C12E-3FFE-B046B300F690}"/>
          </ac:spMkLst>
        </pc:spChg>
        <pc:spChg chg="mod">
          <ac:chgData name="Ridhi Saraf" userId="ce4f9119-65ad-4535-86ee-b0e122925609" providerId="ADAL" clId="{D855F5D5-160C-4EAE-A589-23F10A77D914}" dt="2024-08-31T22:34:03.392" v="3367" actId="1038"/>
          <ac:spMkLst>
            <pc:docMk/>
            <pc:sldMk cId="2187859448" sldId="269"/>
            <ac:spMk id="88" creationId="{17E75ECF-927A-0115-00ED-A76C07CB3628}"/>
          </ac:spMkLst>
        </pc:spChg>
        <pc:spChg chg="add mod">
          <ac:chgData name="Ridhi Saraf" userId="ce4f9119-65ad-4535-86ee-b0e122925609" providerId="ADAL" clId="{D855F5D5-160C-4EAE-A589-23F10A77D914}" dt="2024-08-31T22:28:54.199" v="3166" actId="1038"/>
          <ac:spMkLst>
            <pc:docMk/>
            <pc:sldMk cId="2187859448" sldId="269"/>
            <ac:spMk id="89" creationId="{2A3EA560-F394-CD19-3E7F-1F764138A93D}"/>
          </ac:spMkLst>
        </pc:spChg>
        <pc:spChg chg="add mod">
          <ac:chgData name="Ridhi Saraf" userId="ce4f9119-65ad-4535-86ee-b0e122925609" providerId="ADAL" clId="{D855F5D5-160C-4EAE-A589-23F10A77D914}" dt="2024-08-31T22:29:05.220" v="3176" actId="1037"/>
          <ac:spMkLst>
            <pc:docMk/>
            <pc:sldMk cId="2187859448" sldId="269"/>
            <ac:spMk id="92" creationId="{9483A579-4474-400A-A996-9DB6E6551C2C}"/>
          </ac:spMkLst>
        </pc:spChg>
        <pc:spChg chg="add mod">
          <ac:chgData name="Ridhi Saraf" userId="ce4f9119-65ad-4535-86ee-b0e122925609" providerId="ADAL" clId="{D855F5D5-160C-4EAE-A589-23F10A77D914}" dt="2024-08-31T22:39:34.571" v="3529" actId="1038"/>
          <ac:spMkLst>
            <pc:docMk/>
            <pc:sldMk cId="2187859448" sldId="269"/>
            <ac:spMk id="95" creationId="{9B90DF02-B29C-B523-9BCB-E64EBA6EDD53}"/>
          </ac:spMkLst>
        </pc:spChg>
        <pc:grpChg chg="del mod">
          <ac:chgData name="Ridhi Saraf" userId="ce4f9119-65ad-4535-86ee-b0e122925609" providerId="ADAL" clId="{D855F5D5-160C-4EAE-A589-23F10A77D914}" dt="2024-08-31T22:15:52.440" v="2818" actId="165"/>
          <ac:grpSpMkLst>
            <pc:docMk/>
            <pc:sldMk cId="2187859448" sldId="269"/>
            <ac:grpSpMk id="8" creationId="{06D6D39C-6F53-FA22-E401-1717F8C0EFBD}"/>
          </ac:grpSpMkLst>
        </pc:grpChg>
        <pc:graphicFrameChg chg="mod">
          <ac:chgData name="Ridhi Saraf" userId="ce4f9119-65ad-4535-86ee-b0e122925609" providerId="ADAL" clId="{D855F5D5-160C-4EAE-A589-23F10A77D914}" dt="2024-08-31T22:27:25.076" v="3132"/>
          <ac:graphicFrameMkLst>
            <pc:docMk/>
            <pc:sldMk cId="2187859448" sldId="269"/>
            <ac:graphicFrameMk id="24" creationId="{A8228CD6-6073-791D-C56B-5A49C035C622}"/>
          </ac:graphicFrameMkLst>
        </pc:graphicFrameChg>
        <pc:graphicFrameChg chg="mod">
          <ac:chgData name="Ridhi Saraf" userId="ce4f9119-65ad-4535-86ee-b0e122925609" providerId="ADAL" clId="{D855F5D5-160C-4EAE-A589-23F10A77D914}" dt="2024-08-31T22:39:53.496" v="3531" actId="255"/>
          <ac:graphicFrameMkLst>
            <pc:docMk/>
            <pc:sldMk cId="2187859448" sldId="269"/>
            <ac:graphicFrameMk id="45" creationId="{EEBCEBA8-2FB7-C9A9-1714-A80FD6E454B6}"/>
          </ac:graphicFrameMkLst>
        </pc:graphicFrameChg>
        <pc:graphicFrameChg chg="add del mod modGraphic">
          <ac:chgData name="Ridhi Saraf" userId="ce4f9119-65ad-4535-86ee-b0e122925609" providerId="ADAL" clId="{D855F5D5-160C-4EAE-A589-23F10A77D914}" dt="2024-08-31T22:15:47.549" v="2817" actId="18245"/>
          <ac:graphicFrameMkLst>
            <pc:docMk/>
            <pc:sldMk cId="2187859448" sldId="269"/>
            <ac:graphicFrameMk id="71" creationId="{92EC2E13-0815-2A85-DA2A-0E2BA3A31D8D}"/>
          </ac:graphicFrameMkLst>
        </pc:graphicFrameChg>
        <pc:picChg chg="mod">
          <ac:chgData name="Ridhi Saraf" userId="ce4f9119-65ad-4535-86ee-b0e122925609" providerId="ADAL" clId="{D855F5D5-160C-4EAE-A589-23F10A77D914}" dt="2024-08-31T22:28:41.660" v="3146" actId="1037"/>
          <ac:picMkLst>
            <pc:docMk/>
            <pc:sldMk cId="2187859448" sldId="269"/>
            <ac:picMk id="7" creationId="{C978D9DE-82E8-C71E-25FF-BE401F56E9E3}"/>
          </ac:picMkLst>
        </pc:picChg>
        <pc:picChg chg="mod">
          <ac:chgData name="Ridhi Saraf" userId="ce4f9119-65ad-4535-86ee-b0e122925609" providerId="ADAL" clId="{D855F5D5-160C-4EAE-A589-23F10A77D914}" dt="2024-08-31T22:29:31.871" v="3188" actId="1037"/>
          <ac:picMkLst>
            <pc:docMk/>
            <pc:sldMk cId="2187859448" sldId="269"/>
            <ac:picMk id="26" creationId="{815F06CC-FBD4-3542-98DC-A113B4D5F6FC}"/>
          </ac:picMkLst>
        </pc:picChg>
        <pc:picChg chg="mod">
          <ac:chgData name="Ridhi Saraf" userId="ce4f9119-65ad-4535-86ee-b0e122925609" providerId="ADAL" clId="{D855F5D5-160C-4EAE-A589-23F10A77D914}" dt="2024-08-31T22:29:31.871" v="3188" actId="1037"/>
          <ac:picMkLst>
            <pc:docMk/>
            <pc:sldMk cId="2187859448" sldId="269"/>
            <ac:picMk id="34" creationId="{E5DC08C0-E471-6B04-50AE-28BC24179F71}"/>
          </ac:picMkLst>
        </pc:picChg>
        <pc:picChg chg="mod">
          <ac:chgData name="Ridhi Saraf" userId="ce4f9119-65ad-4535-86ee-b0e122925609" providerId="ADAL" clId="{D855F5D5-160C-4EAE-A589-23F10A77D914}" dt="2024-08-31T22:29:31.871" v="3188" actId="1037"/>
          <ac:picMkLst>
            <pc:docMk/>
            <pc:sldMk cId="2187859448" sldId="269"/>
            <ac:picMk id="37" creationId="{D3141F9B-80EF-B9D5-4667-3689296056EE}"/>
          </ac:picMkLst>
        </pc:picChg>
        <pc:picChg chg="mod">
          <ac:chgData name="Ridhi Saraf" userId="ce4f9119-65ad-4535-86ee-b0e122925609" providerId="ADAL" clId="{D855F5D5-160C-4EAE-A589-23F10A77D914}" dt="2024-08-31T22:32:43.676" v="3262" actId="1036"/>
          <ac:picMkLst>
            <pc:docMk/>
            <pc:sldMk cId="2187859448" sldId="269"/>
            <ac:picMk id="49" creationId="{72743A21-4F2A-2560-5A85-9CFF3324DE0A}"/>
          </ac:picMkLst>
        </pc:picChg>
        <pc:picChg chg="mod">
          <ac:chgData name="Ridhi Saraf" userId="ce4f9119-65ad-4535-86ee-b0e122925609" providerId="ADAL" clId="{D855F5D5-160C-4EAE-A589-23F10A77D914}" dt="2024-08-31T22:29:31.871" v="3188" actId="1037"/>
          <ac:picMkLst>
            <pc:docMk/>
            <pc:sldMk cId="2187859448" sldId="269"/>
            <ac:picMk id="50" creationId="{1C1F9CEB-B95F-EB15-141F-6814CAC71C81}"/>
          </ac:picMkLst>
        </pc:picChg>
        <pc:picChg chg="mod">
          <ac:chgData name="Ridhi Saraf" userId="ce4f9119-65ad-4535-86ee-b0e122925609" providerId="ADAL" clId="{D855F5D5-160C-4EAE-A589-23F10A77D914}" dt="2024-08-31T22:32:47.186" v="3266" actId="1036"/>
          <ac:picMkLst>
            <pc:docMk/>
            <pc:sldMk cId="2187859448" sldId="269"/>
            <ac:picMk id="67" creationId="{B60C10AD-99B7-A845-381A-8B3143B0BB7C}"/>
          </ac:picMkLst>
        </pc:picChg>
        <pc:picChg chg="mod">
          <ac:chgData name="Ridhi Saraf" userId="ce4f9119-65ad-4535-86ee-b0e122925609" providerId="ADAL" clId="{D855F5D5-160C-4EAE-A589-23F10A77D914}" dt="2024-08-31T22:34:07.369" v="3380" actId="1037"/>
          <ac:picMkLst>
            <pc:docMk/>
            <pc:sldMk cId="2187859448" sldId="269"/>
            <ac:picMk id="78" creationId="{E6084B6A-286F-DD28-FA7A-FFB399D557D5}"/>
          </ac:picMkLst>
        </pc:picChg>
        <pc:picChg chg="mod">
          <ac:chgData name="Ridhi Saraf" userId="ce4f9119-65ad-4535-86ee-b0e122925609" providerId="ADAL" clId="{D855F5D5-160C-4EAE-A589-23F10A77D914}" dt="2024-08-31T22:30:51.718" v="3235" actId="1076"/>
          <ac:picMkLst>
            <pc:docMk/>
            <pc:sldMk cId="2187859448" sldId="269"/>
            <ac:picMk id="79" creationId="{139B67AA-2322-6D4F-7273-8264B3A2F9B8}"/>
          </ac:picMkLst>
        </pc:picChg>
        <pc:picChg chg="mod">
          <ac:chgData name="Ridhi Saraf" userId="ce4f9119-65ad-4535-86ee-b0e122925609" providerId="ADAL" clId="{D855F5D5-160C-4EAE-A589-23F10A77D914}" dt="2024-08-31T22:34:03.392" v="3367" actId="1038"/>
          <ac:picMkLst>
            <pc:docMk/>
            <pc:sldMk cId="2187859448" sldId="269"/>
            <ac:picMk id="80" creationId="{F8657E83-3433-8DE1-5635-9381A6CE906B}"/>
          </ac:picMkLst>
        </pc:picChg>
        <pc:picChg chg="mod">
          <ac:chgData name="Ridhi Saraf" userId="ce4f9119-65ad-4535-86ee-b0e122925609" providerId="ADAL" clId="{D855F5D5-160C-4EAE-A589-23F10A77D914}" dt="2024-08-31T22:34:03.392" v="3367" actId="1038"/>
          <ac:picMkLst>
            <pc:docMk/>
            <pc:sldMk cId="2187859448" sldId="269"/>
            <ac:picMk id="83" creationId="{051B947F-FB9D-3632-F432-9574D62E5B25}"/>
          </ac:picMkLst>
        </pc:picChg>
        <pc:picChg chg="mod">
          <ac:chgData name="Ridhi Saraf" userId="ce4f9119-65ad-4535-86ee-b0e122925609" providerId="ADAL" clId="{D855F5D5-160C-4EAE-A589-23F10A77D914}" dt="2024-08-31T22:34:03.392" v="3367" actId="1038"/>
          <ac:picMkLst>
            <pc:docMk/>
            <pc:sldMk cId="2187859448" sldId="269"/>
            <ac:picMk id="87" creationId="{DC00375C-BA49-16CA-A4AC-B33A293C9DDD}"/>
          </ac:picMkLst>
        </pc:picChg>
        <pc:picChg chg="add mod">
          <ac:chgData name="Ridhi Saraf" userId="ce4f9119-65ad-4535-86ee-b0e122925609" providerId="ADAL" clId="{D855F5D5-160C-4EAE-A589-23F10A77D914}" dt="2024-08-31T22:32:31.101" v="3253" actId="1076"/>
          <ac:picMkLst>
            <pc:docMk/>
            <pc:sldMk cId="2187859448" sldId="269"/>
            <ac:picMk id="96" creationId="{FB2D3DE6-1E87-8B79-8481-893916B23ED1}"/>
          </ac:picMkLst>
        </pc:picChg>
        <pc:picChg chg="add del mod">
          <ac:chgData name="Ridhi Saraf" userId="ce4f9119-65ad-4535-86ee-b0e122925609" providerId="ADAL" clId="{D855F5D5-160C-4EAE-A589-23F10A77D914}" dt="2024-08-31T22:36:32.064" v="3445" actId="478"/>
          <ac:picMkLst>
            <pc:docMk/>
            <pc:sldMk cId="2187859448" sldId="269"/>
            <ac:picMk id="97" creationId="{CD6FB8A9-B453-66A1-7224-E5F53C2BAFE4}"/>
          </ac:picMkLst>
        </pc:picChg>
        <pc:picChg chg="add mod">
          <ac:chgData name="Ridhi Saraf" userId="ce4f9119-65ad-4535-86ee-b0e122925609" providerId="ADAL" clId="{D855F5D5-160C-4EAE-A589-23F10A77D914}" dt="2024-08-31T22:37:19.757" v="3458" actId="1035"/>
          <ac:picMkLst>
            <pc:docMk/>
            <pc:sldMk cId="2187859448" sldId="269"/>
            <ac:picMk id="98" creationId="{621557B7-DCD3-6EFA-715F-991AA4D99B3D}"/>
          </ac:picMkLst>
        </pc:picChg>
        <pc:picChg chg="mod">
          <ac:chgData name="Ridhi Saraf" userId="ce4f9119-65ad-4535-86ee-b0e122925609" providerId="ADAL" clId="{D855F5D5-160C-4EAE-A589-23F10A77D914}" dt="2024-08-31T22:35:31.011" v="3432" actId="1037"/>
          <ac:picMkLst>
            <pc:docMk/>
            <pc:sldMk cId="2187859448" sldId="269"/>
            <ac:picMk id="1026" creationId="{2515F686-1FC9-ABCD-D220-7C9353C775F6}"/>
          </ac:picMkLst>
        </pc:picChg>
        <pc:picChg chg="mod">
          <ac:chgData name="Ridhi Saraf" userId="ce4f9119-65ad-4535-86ee-b0e122925609" providerId="ADAL" clId="{D855F5D5-160C-4EAE-A589-23F10A77D914}" dt="2024-08-31T22:35:34.773" v="3435" actId="1036"/>
          <ac:picMkLst>
            <pc:docMk/>
            <pc:sldMk cId="2187859448" sldId="269"/>
            <ac:picMk id="1028" creationId="{971FA6BC-9435-3F34-C5D3-22CA89FB79B4}"/>
          </ac:picMkLst>
        </pc:picChg>
        <pc:picChg chg="mod">
          <ac:chgData name="Ridhi Saraf" userId="ce4f9119-65ad-4535-86ee-b0e122925609" providerId="ADAL" clId="{D855F5D5-160C-4EAE-A589-23F10A77D914}" dt="2024-08-31T22:35:15.034" v="3428" actId="1036"/>
          <ac:picMkLst>
            <pc:docMk/>
            <pc:sldMk cId="2187859448" sldId="269"/>
            <ac:picMk id="1030" creationId="{C85D58DE-1C91-99FD-8A37-5C3196A6D251}"/>
          </ac:picMkLst>
        </pc:picChg>
        <pc:picChg chg="add mod">
          <ac:chgData name="Ridhi Saraf" userId="ce4f9119-65ad-4535-86ee-b0e122925609" providerId="ADAL" clId="{D855F5D5-160C-4EAE-A589-23F10A77D914}" dt="2024-08-31T22:22:05.720" v="3057" actId="1076"/>
          <ac:picMkLst>
            <pc:docMk/>
            <pc:sldMk cId="2187859448" sldId="269"/>
            <ac:picMk id="3074" creationId="{56BCB52D-A1C7-3998-F7BF-50C438B7A797}"/>
          </ac:picMkLst>
        </pc:picChg>
        <pc:cxnChg chg="mod">
          <ac:chgData name="Ridhi Saraf" userId="ce4f9119-65ad-4535-86ee-b0e122925609" providerId="ADAL" clId="{D855F5D5-160C-4EAE-A589-23F10A77D914}" dt="2024-08-31T22:35:08.504" v="3420" actId="1036"/>
          <ac:cxnSpMkLst>
            <pc:docMk/>
            <pc:sldMk cId="2187859448" sldId="269"/>
            <ac:cxnSpMk id="6" creationId="{47A7FF0C-48EB-653C-9799-B97992CA846A}"/>
          </ac:cxnSpMkLst>
        </pc:cxnChg>
        <pc:cxnChg chg="mod">
          <ac:chgData name="Ridhi Saraf" userId="ce4f9119-65ad-4535-86ee-b0e122925609" providerId="ADAL" clId="{D855F5D5-160C-4EAE-A589-23F10A77D914}" dt="2024-08-31T22:07:34.591" v="2573" actId="14100"/>
          <ac:cxnSpMkLst>
            <pc:docMk/>
            <pc:sldMk cId="2187859448" sldId="269"/>
            <ac:cxnSpMk id="25" creationId="{9D7815DC-9CE3-F7FB-8A00-64243EB4E8BF}"/>
          </ac:cxnSpMkLst>
        </pc:cxnChg>
        <pc:cxnChg chg="add mod ord">
          <ac:chgData name="Ridhi Saraf" userId="ce4f9119-65ad-4535-86ee-b0e122925609" providerId="ADAL" clId="{D855F5D5-160C-4EAE-A589-23F10A77D914}" dt="2024-08-31T22:21:17.739" v="3051" actId="1038"/>
          <ac:cxnSpMkLst>
            <pc:docMk/>
            <pc:sldMk cId="2187859448" sldId="269"/>
            <ac:cxnSpMk id="82" creationId="{4FD192D6-3E17-D0A3-2ED0-E55D257A1AC6}"/>
          </ac:cxnSpMkLst>
        </pc:cxnChg>
        <pc:cxnChg chg="add mod">
          <ac:chgData name="Ridhi Saraf" userId="ce4f9119-65ad-4535-86ee-b0e122925609" providerId="ADAL" clId="{D855F5D5-160C-4EAE-A589-23F10A77D914}" dt="2024-08-31T22:28:54.199" v="3166" actId="1038"/>
          <ac:cxnSpMkLst>
            <pc:docMk/>
            <pc:sldMk cId="2187859448" sldId="269"/>
            <ac:cxnSpMk id="85" creationId="{11BECCA9-55F1-DA59-BD87-566111661B4F}"/>
          </ac:cxnSpMkLst>
        </pc:cxnChg>
        <pc:cxnChg chg="add mod">
          <ac:chgData name="Ridhi Saraf" userId="ce4f9119-65ad-4535-86ee-b0e122925609" providerId="ADAL" clId="{D855F5D5-160C-4EAE-A589-23F10A77D914}" dt="2024-08-31T22:28:54.199" v="3166" actId="1038"/>
          <ac:cxnSpMkLst>
            <pc:docMk/>
            <pc:sldMk cId="2187859448" sldId="269"/>
            <ac:cxnSpMk id="86" creationId="{6A30E270-B0B7-F77C-EBEC-576D964E8DA3}"/>
          </ac:cxnSpMkLst>
        </pc:cxnChg>
        <pc:cxnChg chg="add mod">
          <ac:chgData name="Ridhi Saraf" userId="ce4f9119-65ad-4535-86ee-b0e122925609" providerId="ADAL" clId="{D855F5D5-160C-4EAE-A589-23F10A77D914}" dt="2024-08-31T22:29:05.220" v="3176" actId="1037"/>
          <ac:cxnSpMkLst>
            <pc:docMk/>
            <pc:sldMk cId="2187859448" sldId="269"/>
            <ac:cxnSpMk id="90" creationId="{70ABB77A-2701-94D9-A265-EBFDB0D0C79C}"/>
          </ac:cxnSpMkLst>
        </pc:cxnChg>
        <pc:cxnChg chg="add mod">
          <ac:chgData name="Ridhi Saraf" userId="ce4f9119-65ad-4535-86ee-b0e122925609" providerId="ADAL" clId="{D855F5D5-160C-4EAE-A589-23F10A77D914}" dt="2024-08-31T22:29:05.220" v="3176" actId="1037"/>
          <ac:cxnSpMkLst>
            <pc:docMk/>
            <pc:sldMk cId="2187859448" sldId="269"/>
            <ac:cxnSpMk id="91" creationId="{C6EA649D-8368-0D94-F450-3AC898E0BE1B}"/>
          </ac:cxnSpMkLst>
        </pc:cxnChg>
        <pc:cxnChg chg="add mod">
          <ac:chgData name="Ridhi Saraf" userId="ce4f9119-65ad-4535-86ee-b0e122925609" providerId="ADAL" clId="{D855F5D5-160C-4EAE-A589-23F10A77D914}" dt="2024-08-31T22:39:34.571" v="3529" actId="1038"/>
          <ac:cxnSpMkLst>
            <pc:docMk/>
            <pc:sldMk cId="2187859448" sldId="269"/>
            <ac:cxnSpMk id="93" creationId="{05E92A4E-964C-36D1-FB38-1D70A57A727D}"/>
          </ac:cxnSpMkLst>
        </pc:cxnChg>
        <pc:cxnChg chg="add mod">
          <ac:chgData name="Ridhi Saraf" userId="ce4f9119-65ad-4535-86ee-b0e122925609" providerId="ADAL" clId="{D855F5D5-160C-4EAE-A589-23F10A77D914}" dt="2024-08-31T22:39:34.571" v="3529" actId="1038"/>
          <ac:cxnSpMkLst>
            <pc:docMk/>
            <pc:sldMk cId="2187859448" sldId="269"/>
            <ac:cxnSpMk id="94" creationId="{79B35F41-7A9E-B9D8-407D-68A149F66CBA}"/>
          </ac:cxnSpMkLst>
        </pc:cxnChg>
      </pc:sldChg>
      <pc:sldChg chg="modSp add mod">
        <pc:chgData name="Ridhi Saraf" userId="ce4f9119-65ad-4535-86ee-b0e122925609" providerId="ADAL" clId="{D855F5D5-160C-4EAE-A589-23F10A77D914}" dt="2024-08-31T21:58:39.955" v="2414" actId="21"/>
        <pc:sldMkLst>
          <pc:docMk/>
          <pc:sldMk cId="3489991016" sldId="269"/>
        </pc:sldMkLst>
        <pc:spChg chg="mod">
          <ac:chgData name="Ridhi Saraf" userId="ce4f9119-65ad-4535-86ee-b0e122925609" providerId="ADAL" clId="{D855F5D5-160C-4EAE-A589-23F10A77D914}" dt="2024-08-31T21:58:39.955" v="2414" actId="21"/>
          <ac:spMkLst>
            <pc:docMk/>
            <pc:sldMk cId="3489991016" sldId="269"/>
            <ac:spMk id="8" creationId="{62F3160D-2980-6E84-6E91-5DA35C12645F}"/>
          </ac:spMkLst>
        </pc:spChg>
        <pc:spChg chg="mod">
          <ac:chgData name="Ridhi Saraf" userId="ce4f9119-65ad-4535-86ee-b0e122925609" providerId="ADAL" clId="{D855F5D5-160C-4EAE-A589-23F10A77D914}" dt="2024-08-31T21:58:04.296" v="2392" actId="1076"/>
          <ac:spMkLst>
            <pc:docMk/>
            <pc:sldMk cId="3489991016" sldId="269"/>
            <ac:spMk id="9" creationId="{9A99CE8D-A2A7-9E19-21F6-6690F9AD3333}"/>
          </ac:spMkLst>
        </pc:spChg>
        <pc:spChg chg="mod">
          <ac:chgData name="Ridhi Saraf" userId="ce4f9119-65ad-4535-86ee-b0e122925609" providerId="ADAL" clId="{D855F5D5-160C-4EAE-A589-23F10A77D914}" dt="2024-08-31T21:53:24.531" v="2128" actId="14100"/>
          <ac:spMkLst>
            <pc:docMk/>
            <pc:sldMk cId="3489991016" sldId="269"/>
            <ac:spMk id="12" creationId="{AAD2CF09-B6FF-1A99-25B6-AC9927C6EB51}"/>
          </ac:spMkLst>
        </pc:spChg>
        <pc:spChg chg="mod">
          <ac:chgData name="Ridhi Saraf" userId="ce4f9119-65ad-4535-86ee-b0e122925609" providerId="ADAL" clId="{D855F5D5-160C-4EAE-A589-23F10A77D914}" dt="2024-08-31T21:57:23.699" v="2373" actId="14100"/>
          <ac:spMkLst>
            <pc:docMk/>
            <pc:sldMk cId="3489991016" sldId="269"/>
            <ac:spMk id="14" creationId="{2D735970-C00B-ACB1-E7B6-23B9005D1302}"/>
          </ac:spMkLst>
        </pc:spChg>
        <pc:spChg chg="mod">
          <ac:chgData name="Ridhi Saraf" userId="ce4f9119-65ad-4535-86ee-b0e122925609" providerId="ADAL" clId="{D855F5D5-160C-4EAE-A589-23F10A77D914}" dt="2024-08-31T21:55:09.665" v="2146" actId="1035"/>
          <ac:spMkLst>
            <pc:docMk/>
            <pc:sldMk cId="3489991016" sldId="269"/>
            <ac:spMk id="17" creationId="{8E1AC449-0BAF-580B-4606-93A526079F67}"/>
          </ac:spMkLst>
        </pc:spChg>
        <pc:spChg chg="mod">
          <ac:chgData name="Ridhi Saraf" userId="ce4f9119-65ad-4535-86ee-b0e122925609" providerId="ADAL" clId="{D855F5D5-160C-4EAE-A589-23F10A77D914}" dt="2024-08-31T21:55:19.452" v="2166" actId="1035"/>
          <ac:spMkLst>
            <pc:docMk/>
            <pc:sldMk cId="3489991016" sldId="269"/>
            <ac:spMk id="18" creationId="{4E09D384-27AF-33BE-9699-A8185BA08EAB}"/>
          </ac:spMkLst>
        </pc:spChg>
        <pc:spChg chg="mod">
          <ac:chgData name="Ridhi Saraf" userId="ce4f9119-65ad-4535-86ee-b0e122925609" providerId="ADAL" clId="{D855F5D5-160C-4EAE-A589-23F10A77D914}" dt="2024-08-31T21:55:43.672" v="2213" actId="1035"/>
          <ac:spMkLst>
            <pc:docMk/>
            <pc:sldMk cId="3489991016" sldId="269"/>
            <ac:spMk id="20" creationId="{7259C6AB-F8B0-59C5-1180-513038EF8B0F}"/>
          </ac:spMkLst>
        </pc:spChg>
        <pc:spChg chg="mod">
          <ac:chgData name="Ridhi Saraf" userId="ce4f9119-65ad-4535-86ee-b0e122925609" providerId="ADAL" clId="{D855F5D5-160C-4EAE-A589-23F10A77D914}" dt="2024-08-31T21:55:54.011" v="2247" actId="1035"/>
          <ac:spMkLst>
            <pc:docMk/>
            <pc:sldMk cId="3489991016" sldId="269"/>
            <ac:spMk id="23" creationId="{52AA62F1-2155-AB7F-4339-045B74EA3029}"/>
          </ac:spMkLst>
        </pc:spChg>
        <pc:spChg chg="mod">
          <ac:chgData name="Ridhi Saraf" userId="ce4f9119-65ad-4535-86ee-b0e122925609" providerId="ADAL" clId="{D855F5D5-160C-4EAE-A589-23F10A77D914}" dt="2024-08-31T21:57:29.899" v="2375" actId="14100"/>
          <ac:spMkLst>
            <pc:docMk/>
            <pc:sldMk cId="3489991016" sldId="269"/>
            <ac:spMk id="27" creationId="{4C99D659-CD3E-F87F-1892-F20E35FCF6C9}"/>
          </ac:spMkLst>
        </pc:spChg>
        <pc:spChg chg="mod">
          <ac:chgData name="Ridhi Saraf" userId="ce4f9119-65ad-4535-86ee-b0e122925609" providerId="ADAL" clId="{D855F5D5-160C-4EAE-A589-23F10A77D914}" dt="2024-08-31T21:54:52.058" v="2137" actId="14100"/>
          <ac:spMkLst>
            <pc:docMk/>
            <pc:sldMk cId="3489991016" sldId="269"/>
            <ac:spMk id="29" creationId="{B1FA727F-FC78-A5FE-26BC-47CFFEEDC919}"/>
          </ac:spMkLst>
        </pc:spChg>
        <pc:spChg chg="mod">
          <ac:chgData name="Ridhi Saraf" userId="ce4f9119-65ad-4535-86ee-b0e122925609" providerId="ADAL" clId="{D855F5D5-160C-4EAE-A589-23F10A77D914}" dt="2024-08-31T21:55:54.011" v="2247" actId="1035"/>
          <ac:spMkLst>
            <pc:docMk/>
            <pc:sldMk cId="3489991016" sldId="269"/>
            <ac:spMk id="30" creationId="{44340E0D-D8A8-49AA-F26B-21294B42B1D8}"/>
          </ac:spMkLst>
        </pc:spChg>
        <pc:spChg chg="mod">
          <ac:chgData name="Ridhi Saraf" userId="ce4f9119-65ad-4535-86ee-b0e122925609" providerId="ADAL" clId="{D855F5D5-160C-4EAE-A589-23F10A77D914}" dt="2024-08-31T21:55:19.452" v="2166" actId="1035"/>
          <ac:spMkLst>
            <pc:docMk/>
            <pc:sldMk cId="3489991016" sldId="269"/>
            <ac:spMk id="31" creationId="{7A254438-633F-7C46-2526-5687DFA0ACF7}"/>
          </ac:spMkLst>
        </pc:spChg>
        <pc:spChg chg="mod">
          <ac:chgData name="Ridhi Saraf" userId="ce4f9119-65ad-4535-86ee-b0e122925609" providerId="ADAL" clId="{D855F5D5-160C-4EAE-A589-23F10A77D914}" dt="2024-08-31T21:55:43.672" v="2213" actId="1035"/>
          <ac:spMkLst>
            <pc:docMk/>
            <pc:sldMk cId="3489991016" sldId="269"/>
            <ac:spMk id="32" creationId="{5AC5CB5C-1E7A-8DD4-48ED-1E7BCEB9C183}"/>
          </ac:spMkLst>
        </pc:spChg>
        <pc:spChg chg="mod">
          <ac:chgData name="Ridhi Saraf" userId="ce4f9119-65ad-4535-86ee-b0e122925609" providerId="ADAL" clId="{D855F5D5-160C-4EAE-A589-23F10A77D914}" dt="2024-08-31T21:57:36.056" v="2381" actId="1038"/>
          <ac:spMkLst>
            <pc:docMk/>
            <pc:sldMk cId="3489991016" sldId="269"/>
            <ac:spMk id="40" creationId="{9A6BD803-3D34-51DB-BBC2-2D02ED69A4D0}"/>
          </ac:spMkLst>
        </pc:spChg>
        <pc:spChg chg="mod">
          <ac:chgData name="Ridhi Saraf" userId="ce4f9119-65ad-4535-86ee-b0e122925609" providerId="ADAL" clId="{D855F5D5-160C-4EAE-A589-23F10A77D914}" dt="2024-08-31T21:57:36.056" v="2381" actId="1038"/>
          <ac:spMkLst>
            <pc:docMk/>
            <pc:sldMk cId="3489991016" sldId="269"/>
            <ac:spMk id="41" creationId="{28868DBE-F168-3805-883B-192E1B83C45C}"/>
          </ac:spMkLst>
        </pc:spChg>
        <pc:spChg chg="mod">
          <ac:chgData name="Ridhi Saraf" userId="ce4f9119-65ad-4535-86ee-b0e122925609" providerId="ADAL" clId="{D855F5D5-160C-4EAE-A589-23F10A77D914}" dt="2024-08-31T21:57:36.056" v="2381" actId="1038"/>
          <ac:spMkLst>
            <pc:docMk/>
            <pc:sldMk cId="3489991016" sldId="269"/>
            <ac:spMk id="42" creationId="{0618DE60-658B-C012-4F9E-6CCB2E53AD3C}"/>
          </ac:spMkLst>
        </pc:spChg>
        <pc:spChg chg="mod">
          <ac:chgData name="Ridhi Saraf" userId="ce4f9119-65ad-4535-86ee-b0e122925609" providerId="ADAL" clId="{D855F5D5-160C-4EAE-A589-23F10A77D914}" dt="2024-08-31T21:57:36.056" v="2381" actId="1038"/>
          <ac:spMkLst>
            <pc:docMk/>
            <pc:sldMk cId="3489991016" sldId="269"/>
            <ac:spMk id="43" creationId="{E6D59FF0-A481-0798-5B60-CD976F18C10E}"/>
          </ac:spMkLst>
        </pc:spChg>
        <pc:spChg chg="mod">
          <ac:chgData name="Ridhi Saraf" userId="ce4f9119-65ad-4535-86ee-b0e122925609" providerId="ADAL" clId="{D855F5D5-160C-4EAE-A589-23F10A77D914}" dt="2024-08-31T21:57:36.056" v="2381" actId="1038"/>
          <ac:spMkLst>
            <pc:docMk/>
            <pc:sldMk cId="3489991016" sldId="269"/>
            <ac:spMk id="44" creationId="{43DCFC5A-DA67-E4E0-85CB-6E23070C0093}"/>
          </ac:spMkLst>
        </pc:spChg>
        <pc:spChg chg="mod">
          <ac:chgData name="Ridhi Saraf" userId="ce4f9119-65ad-4535-86ee-b0e122925609" providerId="ADAL" clId="{D855F5D5-160C-4EAE-A589-23F10A77D914}" dt="2024-08-31T21:58:04.296" v="2392" actId="1076"/>
          <ac:spMkLst>
            <pc:docMk/>
            <pc:sldMk cId="3489991016" sldId="269"/>
            <ac:spMk id="53" creationId="{62761C92-66F0-C631-9AF7-FEC953F37669}"/>
          </ac:spMkLst>
        </pc:spChg>
      </pc:sldChg>
      <pc:sldChg chg="add del ord">
        <pc:chgData name="Ridhi Saraf" userId="ce4f9119-65ad-4535-86ee-b0e122925609" providerId="ADAL" clId="{D855F5D5-160C-4EAE-A589-23F10A77D914}" dt="2024-08-31T22:39:59.104" v="3533" actId="47"/>
        <pc:sldMkLst>
          <pc:docMk/>
          <pc:sldMk cId="992879372" sldId="270"/>
        </pc:sldMkLst>
      </pc:sldChg>
      <pc:sldChg chg="addSp delSp modSp add mod">
        <pc:chgData name="Ridhi Saraf" userId="ce4f9119-65ad-4535-86ee-b0e122925609" providerId="ADAL" clId="{D855F5D5-160C-4EAE-A589-23F10A77D914}" dt="2024-09-01T16:48:01.066" v="5349" actId="1038"/>
        <pc:sldMkLst>
          <pc:docMk/>
          <pc:sldMk cId="649918709" sldId="271"/>
        </pc:sldMkLst>
        <pc:spChg chg="mod">
          <ac:chgData name="Ridhi Saraf" userId="ce4f9119-65ad-4535-86ee-b0e122925609" providerId="ADAL" clId="{D855F5D5-160C-4EAE-A589-23F10A77D914}" dt="2024-09-01T16:23:06.126" v="4604" actId="1036"/>
          <ac:spMkLst>
            <pc:docMk/>
            <pc:sldMk cId="649918709" sldId="271"/>
            <ac:spMk id="3" creationId="{7E96A6B2-52EB-50AC-5A1A-9A81D9EC4C8B}"/>
          </ac:spMkLst>
        </pc:spChg>
        <pc:spChg chg="mod">
          <ac:chgData name="Ridhi Saraf" userId="ce4f9119-65ad-4535-86ee-b0e122925609" providerId="ADAL" clId="{D855F5D5-160C-4EAE-A589-23F10A77D914}" dt="2024-09-01T16:02:41.538" v="4150" actId="20577"/>
          <ac:spMkLst>
            <pc:docMk/>
            <pc:sldMk cId="649918709" sldId="271"/>
            <ac:spMk id="4" creationId="{43962229-8106-CACE-D0AB-41A15ADBA920}"/>
          </ac:spMkLst>
        </pc:spChg>
        <pc:spChg chg="mod">
          <ac:chgData name="Ridhi Saraf" userId="ce4f9119-65ad-4535-86ee-b0e122925609" providerId="ADAL" clId="{D855F5D5-160C-4EAE-A589-23F10A77D914}" dt="2024-08-31T22:45:49.283" v="3647" actId="14100"/>
          <ac:spMkLst>
            <pc:docMk/>
            <pc:sldMk cId="649918709" sldId="271"/>
            <ac:spMk id="5" creationId="{AA052643-6D8A-0BD4-D3C3-13865A0E12D6}"/>
          </ac:spMkLst>
        </pc:spChg>
        <pc:spChg chg="del mod">
          <ac:chgData name="Ridhi Saraf" userId="ce4f9119-65ad-4535-86ee-b0e122925609" providerId="ADAL" clId="{D855F5D5-160C-4EAE-A589-23F10A77D914}" dt="2024-09-01T16:35:15.401" v="4984" actId="478"/>
          <ac:spMkLst>
            <pc:docMk/>
            <pc:sldMk cId="649918709" sldId="271"/>
            <ac:spMk id="9" creationId="{9A99CE8D-A2A7-9E19-21F6-6690F9AD3333}"/>
          </ac:spMkLst>
        </pc:spChg>
        <pc:spChg chg="mod">
          <ac:chgData name="Ridhi Saraf" userId="ce4f9119-65ad-4535-86ee-b0e122925609" providerId="ADAL" clId="{D855F5D5-160C-4EAE-A589-23F10A77D914}" dt="2024-09-01T16:47:39.073" v="5346" actId="123"/>
          <ac:spMkLst>
            <pc:docMk/>
            <pc:sldMk cId="649918709" sldId="271"/>
            <ac:spMk id="10" creationId="{DECE109E-281D-74AE-E886-201D85CBD233}"/>
          </ac:spMkLst>
        </pc:spChg>
        <pc:spChg chg="mod">
          <ac:chgData name="Ridhi Saraf" userId="ce4f9119-65ad-4535-86ee-b0e122925609" providerId="ADAL" clId="{D855F5D5-160C-4EAE-A589-23F10A77D914}" dt="2024-09-01T15:56:48.914" v="3940" actId="113"/>
          <ac:spMkLst>
            <pc:docMk/>
            <pc:sldMk cId="649918709" sldId="271"/>
            <ac:spMk id="12" creationId="{AAD2CF09-B6FF-1A99-25B6-AC9927C6EB51}"/>
          </ac:spMkLst>
        </pc:spChg>
        <pc:spChg chg="mod">
          <ac:chgData name="Ridhi Saraf" userId="ce4f9119-65ad-4535-86ee-b0e122925609" providerId="ADAL" clId="{D855F5D5-160C-4EAE-A589-23F10A77D914}" dt="2024-09-01T16:38:46.980" v="5052" actId="1035"/>
          <ac:spMkLst>
            <pc:docMk/>
            <pc:sldMk cId="649918709" sldId="271"/>
            <ac:spMk id="13" creationId="{6BD0FE60-BCD5-7A6A-342B-A23192EA743A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14" creationId="{2D735970-C00B-ACB1-E7B6-23B9005D1302}"/>
          </ac:spMkLst>
        </pc:spChg>
        <pc:spChg chg="mod">
          <ac:chgData name="Ridhi Saraf" userId="ce4f9119-65ad-4535-86ee-b0e122925609" providerId="ADAL" clId="{D855F5D5-160C-4EAE-A589-23F10A77D914}" dt="2024-09-01T16:23:00.804" v="4595" actId="1036"/>
          <ac:spMkLst>
            <pc:docMk/>
            <pc:sldMk cId="649918709" sldId="271"/>
            <ac:spMk id="16" creationId="{04A1D541-40A8-0A29-B3F6-098F459A5F27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17" creationId="{8E1AC449-0BAF-580B-4606-93A526079F67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18" creationId="{4E09D384-27AF-33BE-9699-A8185BA08EAB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20" creationId="{7259C6AB-F8B0-59C5-1180-513038EF8B0F}"/>
          </ac:spMkLst>
        </pc:spChg>
        <pc:spChg chg="mod">
          <ac:chgData name="Ridhi Saraf" userId="ce4f9119-65ad-4535-86ee-b0e122925609" providerId="ADAL" clId="{D855F5D5-160C-4EAE-A589-23F10A77D914}" dt="2024-09-01T16:23:35.273" v="4623" actId="1036"/>
          <ac:spMkLst>
            <pc:docMk/>
            <pc:sldMk cId="649918709" sldId="271"/>
            <ac:spMk id="22" creationId="{4BF70DB5-102D-13D4-F366-ADB887D7A733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23" creationId="{52AA62F1-2155-AB7F-4339-045B74EA3029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27" creationId="{4C99D659-CD3E-F87F-1892-F20E35FCF6C9}"/>
          </ac:spMkLst>
        </pc:spChg>
        <pc:spChg chg="mod">
          <ac:chgData name="Ridhi Saraf" userId="ce4f9119-65ad-4535-86ee-b0e122925609" providerId="ADAL" clId="{D855F5D5-160C-4EAE-A589-23F10A77D914}" dt="2024-09-01T16:23:32.527" v="4621" actId="1036"/>
          <ac:spMkLst>
            <pc:docMk/>
            <pc:sldMk cId="649918709" sldId="271"/>
            <ac:spMk id="28" creationId="{83EE9F2E-E722-01F9-264C-4E74B56331FF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29" creationId="{B1FA727F-FC78-A5FE-26BC-47CFFEEDC919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30" creationId="{44340E0D-D8A8-49AA-F26B-21294B42B1D8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31" creationId="{7A254438-633F-7C46-2526-5687DFA0ACF7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32" creationId="{5AC5CB5C-1E7A-8DD4-48ED-1E7BCEB9C183}"/>
          </ac:spMkLst>
        </pc:spChg>
        <pc:spChg chg="mod">
          <ac:chgData name="Ridhi Saraf" userId="ce4f9119-65ad-4535-86ee-b0e122925609" providerId="ADAL" clId="{D855F5D5-160C-4EAE-A589-23F10A77D914}" dt="2024-09-01T16:23:59.674" v="4627" actId="1036"/>
          <ac:spMkLst>
            <pc:docMk/>
            <pc:sldMk cId="649918709" sldId="271"/>
            <ac:spMk id="33" creationId="{8D48E0CF-9D04-2A5D-393F-FB17BEA6FE24}"/>
          </ac:spMkLst>
        </pc:spChg>
        <pc:spChg chg="mod">
          <ac:chgData name="Ridhi Saraf" userId="ce4f9119-65ad-4535-86ee-b0e122925609" providerId="ADAL" clId="{D855F5D5-160C-4EAE-A589-23F10A77D914}" dt="2024-09-01T16:38:08.565" v="5028" actId="1038"/>
          <ac:spMkLst>
            <pc:docMk/>
            <pc:sldMk cId="649918709" sldId="271"/>
            <ac:spMk id="35" creationId="{1BCFDD64-86CA-9438-A23F-B2CCCFDD2442}"/>
          </ac:spMkLst>
        </pc:spChg>
        <pc:spChg chg="mod">
          <ac:chgData name="Ridhi Saraf" userId="ce4f9119-65ad-4535-86ee-b0e122925609" providerId="ADAL" clId="{D855F5D5-160C-4EAE-A589-23F10A77D914}" dt="2024-09-01T16:23:59.674" v="4627" actId="1036"/>
          <ac:spMkLst>
            <pc:docMk/>
            <pc:sldMk cId="649918709" sldId="271"/>
            <ac:spMk id="36" creationId="{5FEF2A31-77C6-8377-A6CD-5F2CE9CA189D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40" creationId="{9A6BD803-3D34-51DB-BBC2-2D02ED69A4D0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41" creationId="{28868DBE-F168-3805-883B-192E1B83C45C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42" creationId="{0618DE60-658B-C012-4F9E-6CCB2E53AD3C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43" creationId="{E6D59FF0-A481-0798-5B60-CD976F18C10E}"/>
          </ac:spMkLst>
        </pc:spChg>
        <pc:spChg chg="del mod">
          <ac:chgData name="Ridhi Saraf" userId="ce4f9119-65ad-4535-86ee-b0e122925609" providerId="ADAL" clId="{D855F5D5-160C-4EAE-A589-23F10A77D914}" dt="2024-09-01T16:33:40.071" v="4932" actId="478"/>
          <ac:spMkLst>
            <pc:docMk/>
            <pc:sldMk cId="649918709" sldId="271"/>
            <ac:spMk id="44" creationId="{43DCFC5A-DA67-E4E0-85CB-6E23070C0093}"/>
          </ac:spMkLst>
        </pc:spChg>
        <pc:spChg chg="mod">
          <ac:chgData name="Ridhi Saraf" userId="ce4f9119-65ad-4535-86ee-b0e122925609" providerId="ADAL" clId="{D855F5D5-160C-4EAE-A589-23F10A77D914}" dt="2024-09-01T16:38:12.353" v="5033" actId="1038"/>
          <ac:spMkLst>
            <pc:docMk/>
            <pc:sldMk cId="649918709" sldId="271"/>
            <ac:spMk id="46" creationId="{07B73265-0A7A-FC33-2BDD-166DE908759E}"/>
          </ac:spMkLst>
        </pc:spChg>
        <pc:spChg chg="mod">
          <ac:chgData name="Ridhi Saraf" userId="ce4f9119-65ad-4535-86ee-b0e122925609" providerId="ADAL" clId="{D855F5D5-160C-4EAE-A589-23F10A77D914}" dt="2024-09-01T16:23:22.128" v="4619" actId="1036"/>
          <ac:spMkLst>
            <pc:docMk/>
            <pc:sldMk cId="649918709" sldId="271"/>
            <ac:spMk id="51" creationId="{9B0BE9D1-F243-B974-D38A-2AA211C0A759}"/>
          </ac:spMkLst>
        </pc:spChg>
        <pc:spChg chg="mod">
          <ac:chgData name="Ridhi Saraf" userId="ce4f9119-65ad-4535-86ee-b0e122925609" providerId="ADAL" clId="{D855F5D5-160C-4EAE-A589-23F10A77D914}" dt="2024-09-01T16:36:55.970" v="5008" actId="1036"/>
          <ac:spMkLst>
            <pc:docMk/>
            <pc:sldMk cId="649918709" sldId="271"/>
            <ac:spMk id="52" creationId="{BB39D94A-B306-D299-803C-07D08DE67A2F}"/>
          </ac:spMkLst>
        </pc:spChg>
        <pc:spChg chg="mod">
          <ac:chgData name="Ridhi Saraf" userId="ce4f9119-65ad-4535-86ee-b0e122925609" providerId="ADAL" clId="{D855F5D5-160C-4EAE-A589-23F10A77D914}" dt="2024-09-01T16:45:17.129" v="5316" actId="20577"/>
          <ac:spMkLst>
            <pc:docMk/>
            <pc:sldMk cId="649918709" sldId="271"/>
            <ac:spMk id="53" creationId="{681E125E-4BC0-63D5-62F8-30D5F8FCCC10}"/>
          </ac:spMkLst>
        </pc:spChg>
        <pc:spChg chg="mod">
          <ac:chgData name="Ridhi Saraf" userId="ce4f9119-65ad-4535-86ee-b0e122925609" providerId="ADAL" clId="{D855F5D5-160C-4EAE-A589-23F10A77D914}" dt="2024-09-01T16:36:55.970" v="5008" actId="1036"/>
          <ac:spMkLst>
            <pc:docMk/>
            <pc:sldMk cId="649918709" sldId="271"/>
            <ac:spMk id="54" creationId="{2CE1C634-6005-602F-368B-44F34FD6D9EB}"/>
          </ac:spMkLst>
        </pc:spChg>
        <pc:spChg chg="mod">
          <ac:chgData name="Ridhi Saraf" userId="ce4f9119-65ad-4535-86ee-b0e122925609" providerId="ADAL" clId="{D855F5D5-160C-4EAE-A589-23F10A77D914}" dt="2024-09-01T16:24:16.168" v="4660" actId="1036"/>
          <ac:spMkLst>
            <pc:docMk/>
            <pc:sldMk cId="649918709" sldId="271"/>
            <ac:spMk id="55" creationId="{C2D9042A-F630-714E-15F8-755B1CBA69D5}"/>
          </ac:spMkLst>
        </pc:spChg>
        <pc:spChg chg="mod">
          <ac:chgData name="Ridhi Saraf" userId="ce4f9119-65ad-4535-86ee-b0e122925609" providerId="ADAL" clId="{D855F5D5-160C-4EAE-A589-23F10A77D914}" dt="2024-09-01T16:20:12.789" v="4377" actId="1036"/>
          <ac:spMkLst>
            <pc:docMk/>
            <pc:sldMk cId="649918709" sldId="271"/>
            <ac:spMk id="57" creationId="{87F81E10-F08F-517B-88DA-5A0F6B5CE78B}"/>
          </ac:spMkLst>
        </pc:spChg>
        <pc:spChg chg="mod">
          <ac:chgData name="Ridhi Saraf" userId="ce4f9119-65ad-4535-86ee-b0e122925609" providerId="ADAL" clId="{D855F5D5-160C-4EAE-A589-23F10A77D914}" dt="2024-09-01T16:24:04.515" v="4634" actId="1036"/>
          <ac:spMkLst>
            <pc:docMk/>
            <pc:sldMk cId="649918709" sldId="271"/>
            <ac:spMk id="58" creationId="{676C8E4B-87AF-BBDA-95EC-EFE66F04FB80}"/>
          </ac:spMkLst>
        </pc:spChg>
        <pc:spChg chg="mod">
          <ac:chgData name="Ridhi Saraf" userId="ce4f9119-65ad-4535-86ee-b0e122925609" providerId="ADAL" clId="{D855F5D5-160C-4EAE-A589-23F10A77D914}" dt="2024-09-01T16:20:12.789" v="4377" actId="1036"/>
          <ac:spMkLst>
            <pc:docMk/>
            <pc:sldMk cId="649918709" sldId="271"/>
            <ac:spMk id="59" creationId="{48D6711E-EDD9-A75E-7CE3-B274DFBF9201}"/>
          </ac:spMkLst>
        </pc:spChg>
        <pc:spChg chg="mod">
          <ac:chgData name="Ridhi Saraf" userId="ce4f9119-65ad-4535-86ee-b0e122925609" providerId="ADAL" clId="{D855F5D5-160C-4EAE-A589-23F10A77D914}" dt="2024-09-01T16:20:12.789" v="4377" actId="1036"/>
          <ac:spMkLst>
            <pc:docMk/>
            <pc:sldMk cId="649918709" sldId="271"/>
            <ac:spMk id="60" creationId="{A2EFEBDE-7532-F593-1A6F-44C58AFF2DD5}"/>
          </ac:spMkLst>
        </pc:spChg>
        <pc:spChg chg="mod">
          <ac:chgData name="Ridhi Saraf" userId="ce4f9119-65ad-4535-86ee-b0e122925609" providerId="ADAL" clId="{D855F5D5-160C-4EAE-A589-23F10A77D914}" dt="2024-09-01T16:24:08.516" v="4636" actId="1036"/>
          <ac:spMkLst>
            <pc:docMk/>
            <pc:sldMk cId="649918709" sldId="271"/>
            <ac:spMk id="61" creationId="{B9755A1A-EEAF-DDE8-9375-9DECD131D447}"/>
          </ac:spMkLst>
        </pc:spChg>
        <pc:spChg chg="mod">
          <ac:chgData name="Ridhi Saraf" userId="ce4f9119-65ad-4535-86ee-b0e122925609" providerId="ADAL" clId="{D855F5D5-160C-4EAE-A589-23F10A77D914}" dt="2024-09-01T16:24:04.515" v="4634" actId="1036"/>
          <ac:spMkLst>
            <pc:docMk/>
            <pc:sldMk cId="649918709" sldId="271"/>
            <ac:spMk id="62" creationId="{B7818EB6-03EC-EE92-7447-0EDFF93AC87D}"/>
          </ac:spMkLst>
        </pc:spChg>
        <pc:spChg chg="mod">
          <ac:chgData name="Ridhi Saraf" userId="ce4f9119-65ad-4535-86ee-b0e122925609" providerId="ADAL" clId="{D855F5D5-160C-4EAE-A589-23F10A77D914}" dt="2024-09-01T16:37:09.835" v="5011" actId="1076"/>
          <ac:spMkLst>
            <pc:docMk/>
            <pc:sldMk cId="649918709" sldId="271"/>
            <ac:spMk id="64" creationId="{21D462B5-21DD-38BE-0E47-760F54DC7199}"/>
          </ac:spMkLst>
        </pc:spChg>
        <pc:spChg chg="mod">
          <ac:chgData name="Ridhi Saraf" userId="ce4f9119-65ad-4535-86ee-b0e122925609" providerId="ADAL" clId="{D855F5D5-160C-4EAE-A589-23F10A77D914}" dt="2024-09-01T16:22:53.205" v="4580" actId="1036"/>
          <ac:spMkLst>
            <pc:docMk/>
            <pc:sldMk cId="649918709" sldId="271"/>
            <ac:spMk id="65" creationId="{6A0CE5E0-DECC-5F0A-91BA-BCEF1FC77C6A}"/>
          </ac:spMkLst>
        </pc:spChg>
        <pc:spChg chg="mod">
          <ac:chgData name="Ridhi Saraf" userId="ce4f9119-65ad-4535-86ee-b0e122925609" providerId="ADAL" clId="{D855F5D5-160C-4EAE-A589-23F10A77D914}" dt="2024-09-01T16:23:59.674" v="4627" actId="1036"/>
          <ac:spMkLst>
            <pc:docMk/>
            <pc:sldMk cId="649918709" sldId="271"/>
            <ac:spMk id="66" creationId="{C49CADD2-22F6-4026-0320-B1AC96664DD1}"/>
          </ac:spMkLst>
        </pc:spChg>
        <pc:spChg chg="mod">
          <ac:chgData name="Ridhi Saraf" userId="ce4f9119-65ad-4535-86ee-b0e122925609" providerId="ADAL" clId="{D855F5D5-160C-4EAE-A589-23F10A77D914}" dt="2024-09-01T16:36:55.970" v="5008" actId="1036"/>
          <ac:spMkLst>
            <pc:docMk/>
            <pc:sldMk cId="649918709" sldId="271"/>
            <ac:spMk id="68" creationId="{2FB6200B-1CF8-F059-8443-9347B72E8232}"/>
          </ac:spMkLst>
        </pc:spChg>
        <pc:spChg chg="mod">
          <ac:chgData name="Ridhi Saraf" userId="ce4f9119-65ad-4535-86ee-b0e122925609" providerId="ADAL" clId="{D855F5D5-160C-4EAE-A589-23F10A77D914}" dt="2024-09-01T16:45:54.536" v="5336" actId="20577"/>
          <ac:spMkLst>
            <pc:docMk/>
            <pc:sldMk cId="649918709" sldId="271"/>
            <ac:spMk id="70" creationId="{8AC794B8-7BAD-E9BB-EEA7-9D13C276B4E7}"/>
          </ac:spMkLst>
        </pc:spChg>
        <pc:spChg chg="mod">
          <ac:chgData name="Ridhi Saraf" userId="ce4f9119-65ad-4535-86ee-b0e122925609" providerId="ADAL" clId="{D855F5D5-160C-4EAE-A589-23F10A77D914}" dt="2024-09-01T16:38:46.980" v="5052" actId="1035"/>
          <ac:spMkLst>
            <pc:docMk/>
            <pc:sldMk cId="649918709" sldId="271"/>
            <ac:spMk id="72" creationId="{62F48C6C-3062-DC33-D75B-8A00359E3BCF}"/>
          </ac:spMkLst>
        </pc:spChg>
        <pc:spChg chg="mod">
          <ac:chgData name="Ridhi Saraf" userId="ce4f9119-65ad-4535-86ee-b0e122925609" providerId="ADAL" clId="{D855F5D5-160C-4EAE-A589-23F10A77D914}" dt="2024-09-01T16:38:46.980" v="5052" actId="1035"/>
          <ac:spMkLst>
            <pc:docMk/>
            <pc:sldMk cId="649918709" sldId="271"/>
            <ac:spMk id="73" creationId="{0D539C90-8894-4D81-4F15-EAB71E625DD5}"/>
          </ac:spMkLst>
        </pc:spChg>
        <pc:spChg chg="mod">
          <ac:chgData name="Ridhi Saraf" userId="ce4f9119-65ad-4535-86ee-b0e122925609" providerId="ADAL" clId="{D855F5D5-160C-4EAE-A589-23F10A77D914}" dt="2024-09-01T16:38:46.980" v="5052" actId="1035"/>
          <ac:spMkLst>
            <pc:docMk/>
            <pc:sldMk cId="649918709" sldId="271"/>
            <ac:spMk id="74" creationId="{7EA503C3-DFA0-C83B-524A-C9DA29C17D6A}"/>
          </ac:spMkLst>
        </pc:spChg>
        <pc:spChg chg="mod">
          <ac:chgData name="Ridhi Saraf" userId="ce4f9119-65ad-4535-86ee-b0e122925609" providerId="ADAL" clId="{D855F5D5-160C-4EAE-A589-23F10A77D914}" dt="2024-09-01T16:47:12.852" v="5342" actId="207"/>
          <ac:spMkLst>
            <pc:docMk/>
            <pc:sldMk cId="649918709" sldId="271"/>
            <ac:spMk id="75" creationId="{0C55AA17-56FB-A238-401B-06E3C219507F}"/>
          </ac:spMkLst>
        </pc:spChg>
        <pc:spChg chg="mod">
          <ac:chgData name="Ridhi Saraf" userId="ce4f9119-65ad-4535-86ee-b0e122925609" providerId="ADAL" clId="{D855F5D5-160C-4EAE-A589-23F10A77D914}" dt="2024-09-01T16:47:12.852" v="5342" actId="207"/>
          <ac:spMkLst>
            <pc:docMk/>
            <pc:sldMk cId="649918709" sldId="271"/>
            <ac:spMk id="76" creationId="{B283139B-2CE2-B05C-DFA2-D2E408AB1607}"/>
          </ac:spMkLst>
        </pc:spChg>
        <pc:spChg chg="mod">
          <ac:chgData name="Ridhi Saraf" userId="ce4f9119-65ad-4535-86ee-b0e122925609" providerId="ADAL" clId="{D855F5D5-160C-4EAE-A589-23F10A77D914}" dt="2024-09-01T16:22:14.242" v="4557" actId="1037"/>
          <ac:spMkLst>
            <pc:docMk/>
            <pc:sldMk cId="649918709" sldId="271"/>
            <ac:spMk id="89" creationId="{2A3EA560-F394-CD19-3E7F-1F764138A93D}"/>
          </ac:spMkLst>
        </pc:spChg>
        <pc:spChg chg="mod">
          <ac:chgData name="Ridhi Saraf" userId="ce4f9119-65ad-4535-86ee-b0e122925609" providerId="ADAL" clId="{D855F5D5-160C-4EAE-A589-23F10A77D914}" dt="2024-09-01T16:37:35.175" v="5020" actId="1037"/>
          <ac:spMkLst>
            <pc:docMk/>
            <pc:sldMk cId="649918709" sldId="271"/>
            <ac:spMk id="92" creationId="{9483A579-4474-400A-A996-9DB6E6551C2C}"/>
          </ac:spMkLst>
        </pc:spChg>
        <pc:spChg chg="mod">
          <ac:chgData name="Ridhi Saraf" userId="ce4f9119-65ad-4535-86ee-b0e122925609" providerId="ADAL" clId="{D855F5D5-160C-4EAE-A589-23F10A77D914}" dt="2024-09-01T16:37:17.646" v="5012" actId="1037"/>
          <ac:spMkLst>
            <pc:docMk/>
            <pc:sldMk cId="649918709" sldId="271"/>
            <ac:spMk id="95" creationId="{9B90DF02-B29C-B523-9BCB-E64EBA6EDD53}"/>
          </ac:spMkLst>
        </pc:spChg>
        <pc:spChg chg="add del mod">
          <ac:chgData name="Ridhi Saraf" userId="ce4f9119-65ad-4535-86ee-b0e122925609" providerId="ADAL" clId="{D855F5D5-160C-4EAE-A589-23F10A77D914}" dt="2024-09-01T16:25:33.831" v="4725" actId="478"/>
          <ac:spMkLst>
            <pc:docMk/>
            <pc:sldMk cId="649918709" sldId="271"/>
            <ac:spMk id="115" creationId="{2EEE731A-B350-BF84-BA36-E4D3253AAD29}"/>
          </ac:spMkLst>
        </pc:spChg>
        <pc:spChg chg="add mod">
          <ac:chgData name="Ridhi Saraf" userId="ce4f9119-65ad-4535-86ee-b0e122925609" providerId="ADAL" clId="{D855F5D5-160C-4EAE-A589-23F10A77D914}" dt="2024-09-01T16:41:39.017" v="5234" actId="1038"/>
          <ac:spMkLst>
            <pc:docMk/>
            <pc:sldMk cId="649918709" sldId="271"/>
            <ac:spMk id="117" creationId="{6593963E-AC48-4A6C-446C-2B8D13A2F9FD}"/>
          </ac:spMkLst>
        </pc:spChg>
        <pc:spChg chg="add mod">
          <ac:chgData name="Ridhi Saraf" userId="ce4f9119-65ad-4535-86ee-b0e122925609" providerId="ADAL" clId="{D855F5D5-160C-4EAE-A589-23F10A77D914}" dt="2024-09-01T16:40:22.621" v="5091" actId="404"/>
          <ac:spMkLst>
            <pc:docMk/>
            <pc:sldMk cId="649918709" sldId="271"/>
            <ac:spMk id="119" creationId="{F1DAB1DE-1B52-37BC-483D-2EF062BA826B}"/>
          </ac:spMkLst>
        </pc:spChg>
        <pc:spChg chg="add mod">
          <ac:chgData name="Ridhi Saraf" userId="ce4f9119-65ad-4535-86ee-b0e122925609" providerId="ADAL" clId="{D855F5D5-160C-4EAE-A589-23F10A77D914}" dt="2024-09-01T16:40:42.649" v="5219" actId="20577"/>
          <ac:spMkLst>
            <pc:docMk/>
            <pc:sldMk cId="649918709" sldId="271"/>
            <ac:spMk id="121" creationId="{35AB9E0D-3B61-7BD7-F44A-73A1E1832B22}"/>
          </ac:spMkLst>
        </pc:spChg>
        <pc:spChg chg="add del mod">
          <ac:chgData name="Ridhi Saraf" userId="ce4f9119-65ad-4535-86ee-b0e122925609" providerId="ADAL" clId="{D855F5D5-160C-4EAE-A589-23F10A77D914}" dt="2024-09-01T16:30:25.156" v="4915" actId="478"/>
          <ac:spMkLst>
            <pc:docMk/>
            <pc:sldMk cId="649918709" sldId="271"/>
            <ac:spMk id="122" creationId="{134E93E2-1EC6-D364-E8EB-11E6CAC365C7}"/>
          </ac:spMkLst>
        </pc:spChg>
        <pc:spChg chg="add mod">
          <ac:chgData name="Ridhi Saraf" userId="ce4f9119-65ad-4535-86ee-b0e122925609" providerId="ADAL" clId="{D855F5D5-160C-4EAE-A589-23F10A77D914}" dt="2024-09-01T16:40:01.252" v="5090" actId="1038"/>
          <ac:spMkLst>
            <pc:docMk/>
            <pc:sldMk cId="649918709" sldId="271"/>
            <ac:spMk id="123" creationId="{542429FF-F6EC-3BCC-EDA6-6FD3B06E32FA}"/>
          </ac:spMkLst>
        </pc:spChg>
        <pc:spChg chg="add mod">
          <ac:chgData name="Ridhi Saraf" userId="ce4f9119-65ad-4535-86ee-b0e122925609" providerId="ADAL" clId="{D855F5D5-160C-4EAE-A589-23F10A77D914}" dt="2024-09-01T16:39:57.030" v="5088" actId="1038"/>
          <ac:spMkLst>
            <pc:docMk/>
            <pc:sldMk cId="649918709" sldId="271"/>
            <ac:spMk id="124" creationId="{D1E6FDDD-D215-0EA4-1D66-C646BAFD9E36}"/>
          </ac:spMkLst>
        </pc:spChg>
        <pc:spChg chg="add mod">
          <ac:chgData name="Ridhi Saraf" userId="ce4f9119-65ad-4535-86ee-b0e122925609" providerId="ADAL" clId="{D855F5D5-160C-4EAE-A589-23F10A77D914}" dt="2024-09-01T16:46:46.100" v="5338" actId="1035"/>
          <ac:spMkLst>
            <pc:docMk/>
            <pc:sldMk cId="649918709" sldId="271"/>
            <ac:spMk id="125" creationId="{B141AC98-F6D6-1CAF-B51C-3EE8491A7300}"/>
          </ac:spMkLst>
        </pc:spChg>
        <pc:spChg chg="add mod">
          <ac:chgData name="Ridhi Saraf" userId="ce4f9119-65ad-4535-86ee-b0e122925609" providerId="ADAL" clId="{D855F5D5-160C-4EAE-A589-23F10A77D914}" dt="2024-09-01T16:46:51.138" v="5340" actId="1035"/>
          <ac:spMkLst>
            <pc:docMk/>
            <pc:sldMk cId="649918709" sldId="271"/>
            <ac:spMk id="126" creationId="{81636686-DEBF-CA4D-B237-16D1C52C0276}"/>
          </ac:spMkLst>
        </pc:spChg>
        <pc:spChg chg="add mod">
          <ac:chgData name="Ridhi Saraf" userId="ce4f9119-65ad-4535-86ee-b0e122925609" providerId="ADAL" clId="{D855F5D5-160C-4EAE-A589-23F10A77D914}" dt="2024-09-01T16:39:57.030" v="5088" actId="1038"/>
          <ac:spMkLst>
            <pc:docMk/>
            <pc:sldMk cId="649918709" sldId="271"/>
            <ac:spMk id="127" creationId="{279FF312-1B36-0BDB-9940-D90367F97580}"/>
          </ac:spMkLst>
        </pc:spChg>
        <pc:spChg chg="add mod">
          <ac:chgData name="Ridhi Saraf" userId="ce4f9119-65ad-4535-86ee-b0e122925609" providerId="ADAL" clId="{D855F5D5-160C-4EAE-A589-23F10A77D914}" dt="2024-09-01T16:46:57.205" v="5341" actId="1036"/>
          <ac:spMkLst>
            <pc:docMk/>
            <pc:sldMk cId="649918709" sldId="271"/>
            <ac:spMk id="1024" creationId="{1ACF031A-3455-A1F0-86FC-0D07B3DEDA03}"/>
          </ac:spMkLst>
        </pc:spChg>
        <pc:spChg chg="add mod">
          <ac:chgData name="Ridhi Saraf" userId="ce4f9119-65ad-4535-86ee-b0e122925609" providerId="ADAL" clId="{D855F5D5-160C-4EAE-A589-23F10A77D914}" dt="2024-09-01T16:39:57.030" v="5088" actId="1038"/>
          <ac:spMkLst>
            <pc:docMk/>
            <pc:sldMk cId="649918709" sldId="271"/>
            <ac:spMk id="1025" creationId="{1525151E-041E-5397-AEF5-279B4FF270EB}"/>
          </ac:spMkLst>
        </pc:spChg>
        <pc:spChg chg="add mod">
          <ac:chgData name="Ridhi Saraf" userId="ce4f9119-65ad-4535-86ee-b0e122925609" providerId="ADAL" clId="{D855F5D5-160C-4EAE-A589-23F10A77D914}" dt="2024-09-01T16:39:57.030" v="5088" actId="1038"/>
          <ac:spMkLst>
            <pc:docMk/>
            <pc:sldMk cId="649918709" sldId="271"/>
            <ac:spMk id="1027" creationId="{9FCB7812-0238-CD3A-D9EE-1D28649ECF29}"/>
          </ac:spMkLst>
        </pc:spChg>
        <pc:spChg chg="add mod">
          <ac:chgData name="Ridhi Saraf" userId="ce4f9119-65ad-4535-86ee-b0e122925609" providerId="ADAL" clId="{D855F5D5-160C-4EAE-A589-23F10A77D914}" dt="2024-09-01T16:46:46.100" v="5338" actId="1035"/>
          <ac:spMkLst>
            <pc:docMk/>
            <pc:sldMk cId="649918709" sldId="271"/>
            <ac:spMk id="1029" creationId="{713732A9-429B-C96F-A3A8-4210D1F04991}"/>
          </ac:spMkLst>
        </pc:spChg>
        <pc:spChg chg="add mod">
          <ac:chgData name="Ridhi Saraf" userId="ce4f9119-65ad-4535-86ee-b0e122925609" providerId="ADAL" clId="{D855F5D5-160C-4EAE-A589-23F10A77D914}" dt="2024-09-01T16:46:51.138" v="5340" actId="1035"/>
          <ac:spMkLst>
            <pc:docMk/>
            <pc:sldMk cId="649918709" sldId="271"/>
            <ac:spMk id="1031" creationId="{53E13AAD-F0DA-6486-E313-FF7467D394BD}"/>
          </ac:spMkLst>
        </pc:spChg>
        <pc:spChg chg="add mod">
          <ac:chgData name="Ridhi Saraf" userId="ce4f9119-65ad-4535-86ee-b0e122925609" providerId="ADAL" clId="{D855F5D5-160C-4EAE-A589-23F10A77D914}" dt="2024-09-01T16:39:57.030" v="5088" actId="1038"/>
          <ac:spMkLst>
            <pc:docMk/>
            <pc:sldMk cId="649918709" sldId="271"/>
            <ac:spMk id="1032" creationId="{52E7B05D-AC79-8DDA-2AB2-8F4892136817}"/>
          </ac:spMkLst>
        </pc:spChg>
        <pc:spChg chg="add mod">
          <ac:chgData name="Ridhi Saraf" userId="ce4f9119-65ad-4535-86ee-b0e122925609" providerId="ADAL" clId="{D855F5D5-160C-4EAE-A589-23F10A77D914}" dt="2024-09-01T16:46:57.205" v="5341" actId="1036"/>
          <ac:spMkLst>
            <pc:docMk/>
            <pc:sldMk cId="649918709" sldId="271"/>
            <ac:spMk id="1033" creationId="{8FCF8ACF-CFAA-408F-DF67-6123BF44F1C0}"/>
          </ac:spMkLst>
        </pc:spChg>
        <pc:spChg chg="mod">
          <ac:chgData name="Ridhi Saraf" userId="ce4f9119-65ad-4535-86ee-b0e122925609" providerId="ADAL" clId="{D855F5D5-160C-4EAE-A589-23F10A77D914}" dt="2024-09-01T16:38:37.103" v="5040"/>
          <ac:spMkLst>
            <pc:docMk/>
            <pc:sldMk cId="649918709" sldId="271"/>
            <ac:spMk id="1035" creationId="{B98BC150-D100-9936-0827-E642D78D6E37}"/>
          </ac:spMkLst>
        </pc:spChg>
        <pc:spChg chg="mod">
          <ac:chgData name="Ridhi Saraf" userId="ce4f9119-65ad-4535-86ee-b0e122925609" providerId="ADAL" clId="{D855F5D5-160C-4EAE-A589-23F10A77D914}" dt="2024-09-01T16:38:37.103" v="5040"/>
          <ac:spMkLst>
            <pc:docMk/>
            <pc:sldMk cId="649918709" sldId="271"/>
            <ac:spMk id="1036" creationId="{4330758B-678F-7E99-7BCB-95E9B2B221E5}"/>
          </ac:spMkLst>
        </pc:spChg>
        <pc:spChg chg="mod">
          <ac:chgData name="Ridhi Saraf" userId="ce4f9119-65ad-4535-86ee-b0e122925609" providerId="ADAL" clId="{D855F5D5-160C-4EAE-A589-23F10A77D914}" dt="2024-09-01T16:38:37.103" v="5040"/>
          <ac:spMkLst>
            <pc:docMk/>
            <pc:sldMk cId="649918709" sldId="271"/>
            <ac:spMk id="1038" creationId="{050572C2-09D7-23D9-F137-EE121736EB5F}"/>
          </ac:spMkLst>
        </pc:spChg>
        <pc:spChg chg="add mod">
          <ac:chgData name="Ridhi Saraf" userId="ce4f9119-65ad-4535-86ee-b0e122925609" providerId="ADAL" clId="{D855F5D5-160C-4EAE-A589-23F10A77D914}" dt="2024-09-01T16:39:37.772" v="5066" actId="1035"/>
          <ac:spMkLst>
            <pc:docMk/>
            <pc:sldMk cId="649918709" sldId="271"/>
            <ac:spMk id="1039" creationId="{395B0560-EB69-66FA-2B16-322B63106A95}"/>
          </ac:spMkLst>
        </pc:spChg>
        <pc:spChg chg="add mod">
          <ac:chgData name="Ridhi Saraf" userId="ce4f9119-65ad-4535-86ee-b0e122925609" providerId="ADAL" clId="{D855F5D5-160C-4EAE-A589-23F10A77D914}" dt="2024-09-01T16:48:01.066" v="5349" actId="1038"/>
          <ac:spMkLst>
            <pc:docMk/>
            <pc:sldMk cId="649918709" sldId="271"/>
            <ac:spMk id="1040" creationId="{3F99F541-33AB-0060-7F7B-5709CCEC1C51}"/>
          </ac:spMkLst>
        </pc:spChg>
        <pc:spChg chg="add mod">
          <ac:chgData name="Ridhi Saraf" userId="ce4f9119-65ad-4535-86ee-b0e122925609" providerId="ADAL" clId="{D855F5D5-160C-4EAE-A589-23F10A77D914}" dt="2024-09-01T16:39:37.772" v="5066" actId="1035"/>
          <ac:spMkLst>
            <pc:docMk/>
            <pc:sldMk cId="649918709" sldId="271"/>
            <ac:spMk id="1042" creationId="{B09CA7D2-BB96-EE39-A29C-D15797C0E272}"/>
          </ac:spMkLst>
        </pc:spChg>
        <pc:spChg chg="add mod">
          <ac:chgData name="Ridhi Saraf" userId="ce4f9119-65ad-4535-86ee-b0e122925609" providerId="ADAL" clId="{D855F5D5-160C-4EAE-A589-23F10A77D914}" dt="2024-09-01T16:43:55.991" v="5305" actId="1037"/>
          <ac:spMkLst>
            <pc:docMk/>
            <pc:sldMk cId="649918709" sldId="271"/>
            <ac:spMk id="1043" creationId="{49F16A3C-E247-DB44-3671-1596753FA3F3}"/>
          </ac:spMkLst>
        </pc:spChg>
        <pc:grpChg chg="del">
          <ac:chgData name="Ridhi Saraf" userId="ce4f9119-65ad-4535-86ee-b0e122925609" providerId="ADAL" clId="{D855F5D5-160C-4EAE-A589-23F10A77D914}" dt="2024-09-01T16:33:45.922" v="4937" actId="478"/>
          <ac:grpSpMkLst>
            <pc:docMk/>
            <pc:sldMk cId="649918709" sldId="271"/>
            <ac:grpSpMk id="112" creationId="{FA9C6414-F178-D977-B20D-FC7320E2469E}"/>
          </ac:grpSpMkLst>
        </pc:grpChg>
        <pc:grpChg chg="del">
          <ac:chgData name="Ridhi Saraf" userId="ce4f9119-65ad-4535-86ee-b0e122925609" providerId="ADAL" clId="{D855F5D5-160C-4EAE-A589-23F10A77D914}" dt="2024-09-01T16:33:48.481" v="4938" actId="478"/>
          <ac:grpSpMkLst>
            <pc:docMk/>
            <pc:sldMk cId="649918709" sldId="271"/>
            <ac:grpSpMk id="113" creationId="{FFB62540-28D0-53ED-3AD1-A89D2C732029}"/>
          </ac:grpSpMkLst>
        </pc:grpChg>
        <pc:grpChg chg="add mod">
          <ac:chgData name="Ridhi Saraf" userId="ce4f9119-65ad-4535-86ee-b0e122925609" providerId="ADAL" clId="{D855F5D5-160C-4EAE-A589-23F10A77D914}" dt="2024-09-01T16:39:37.772" v="5066" actId="1035"/>
          <ac:grpSpMkLst>
            <pc:docMk/>
            <pc:sldMk cId="649918709" sldId="271"/>
            <ac:grpSpMk id="1034" creationId="{4B88C424-24A1-0DAC-767F-5C8097A1E631}"/>
          </ac:grpSpMkLst>
        </pc:grpChg>
        <pc:graphicFrameChg chg="mod">
          <ac:chgData name="Ridhi Saraf" userId="ce4f9119-65ad-4535-86ee-b0e122925609" providerId="ADAL" clId="{D855F5D5-160C-4EAE-A589-23F10A77D914}" dt="2024-09-01T16:22:56.232" v="4582" actId="1036"/>
          <ac:graphicFrameMkLst>
            <pc:docMk/>
            <pc:sldMk cId="649918709" sldId="271"/>
            <ac:graphicFrameMk id="24" creationId="{A8228CD6-6073-791D-C56B-5A49C035C622}"/>
          </ac:graphicFrameMkLst>
        </pc:graphicFrameChg>
        <pc:graphicFrameChg chg="mod">
          <ac:chgData name="Ridhi Saraf" userId="ce4f9119-65ad-4535-86ee-b0e122925609" providerId="ADAL" clId="{D855F5D5-160C-4EAE-A589-23F10A77D914}" dt="2024-09-01T16:44:14.053" v="5309" actId="1038"/>
          <ac:graphicFrameMkLst>
            <pc:docMk/>
            <pc:sldMk cId="649918709" sldId="271"/>
            <ac:graphicFrameMk id="45" creationId="{EEBCEBA8-2FB7-C9A9-1714-A80FD6E454B6}"/>
          </ac:graphicFrameMkLst>
        </pc:graphicFrameChg>
        <pc:picChg chg="mod">
          <ac:chgData name="Ridhi Saraf" userId="ce4f9119-65ad-4535-86ee-b0e122925609" providerId="ADAL" clId="{D855F5D5-160C-4EAE-A589-23F10A77D914}" dt="2024-09-01T16:23:06.126" v="4604" actId="1036"/>
          <ac:picMkLst>
            <pc:docMk/>
            <pc:sldMk cId="649918709" sldId="271"/>
            <ac:picMk id="7" creationId="{C978D9DE-82E8-C71E-25FF-BE401F56E9E3}"/>
          </ac:picMkLst>
        </pc:picChg>
        <pc:picChg chg="add mod">
          <ac:chgData name="Ridhi Saraf" userId="ce4f9119-65ad-4535-86ee-b0e122925609" providerId="ADAL" clId="{D855F5D5-160C-4EAE-A589-23F10A77D914}" dt="2024-08-31T22:54:24.473" v="3820" actId="571"/>
          <ac:picMkLst>
            <pc:docMk/>
            <pc:sldMk cId="649918709" sldId="271"/>
            <ac:picMk id="8" creationId="{2A71E5FC-B551-4BA8-02D4-3DF31570C010}"/>
          </ac:picMkLst>
        </pc:picChg>
        <pc:picChg chg="mod">
          <ac:chgData name="Ridhi Saraf" userId="ce4f9119-65ad-4535-86ee-b0e122925609" providerId="ADAL" clId="{D855F5D5-160C-4EAE-A589-23F10A77D914}" dt="2024-09-01T16:38:05.145" v="5026" actId="14100"/>
          <ac:picMkLst>
            <pc:docMk/>
            <pc:sldMk cId="649918709" sldId="271"/>
            <ac:picMk id="26" creationId="{815F06CC-FBD4-3542-98DC-A113B4D5F6FC}"/>
          </ac:picMkLst>
        </pc:picChg>
        <pc:picChg chg="mod">
          <ac:chgData name="Ridhi Saraf" userId="ce4f9119-65ad-4535-86ee-b0e122925609" providerId="ADAL" clId="{D855F5D5-160C-4EAE-A589-23F10A77D914}" dt="2024-09-01T16:38:09.995" v="5031" actId="1038"/>
          <ac:picMkLst>
            <pc:docMk/>
            <pc:sldMk cId="649918709" sldId="271"/>
            <ac:picMk id="34" creationId="{E5DC08C0-E471-6B04-50AE-28BC24179F71}"/>
          </ac:picMkLst>
        </pc:picChg>
        <pc:picChg chg="mod">
          <ac:chgData name="Ridhi Saraf" userId="ce4f9119-65ad-4535-86ee-b0e122925609" providerId="ADAL" clId="{D855F5D5-160C-4EAE-A589-23F10A77D914}" dt="2024-09-01T16:38:14.077" v="5037" actId="1038"/>
          <ac:picMkLst>
            <pc:docMk/>
            <pc:sldMk cId="649918709" sldId="271"/>
            <ac:picMk id="37" creationId="{D3141F9B-80EF-B9D5-4667-3689296056EE}"/>
          </ac:picMkLst>
        </pc:picChg>
        <pc:picChg chg="mod">
          <ac:chgData name="Ridhi Saraf" userId="ce4f9119-65ad-4535-86ee-b0e122925609" providerId="ADAL" clId="{D855F5D5-160C-4EAE-A589-23F10A77D914}" dt="2024-08-31T22:56:55.306" v="3879" actId="1035"/>
          <ac:picMkLst>
            <pc:docMk/>
            <pc:sldMk cId="649918709" sldId="271"/>
            <ac:picMk id="39" creationId="{4212C162-7BB5-E061-EBAD-6F4C79F995AE}"/>
          </ac:picMkLst>
        </pc:picChg>
        <pc:picChg chg="mod">
          <ac:chgData name="Ridhi Saraf" userId="ce4f9119-65ad-4535-86ee-b0e122925609" providerId="ADAL" clId="{D855F5D5-160C-4EAE-A589-23F10A77D914}" dt="2024-09-01T16:20:16.792" v="4378" actId="1037"/>
          <ac:picMkLst>
            <pc:docMk/>
            <pc:sldMk cId="649918709" sldId="271"/>
            <ac:picMk id="48" creationId="{5B37D8AF-853D-1B5F-DB6A-7D1C0EDFFE6D}"/>
          </ac:picMkLst>
        </pc:picChg>
        <pc:picChg chg="mod">
          <ac:chgData name="Ridhi Saraf" userId="ce4f9119-65ad-4535-86ee-b0e122925609" providerId="ADAL" clId="{D855F5D5-160C-4EAE-A589-23F10A77D914}" dt="2024-09-01T16:36:48.756" v="5002" actId="1076"/>
          <ac:picMkLst>
            <pc:docMk/>
            <pc:sldMk cId="649918709" sldId="271"/>
            <ac:picMk id="49" creationId="{72743A21-4F2A-2560-5A85-9CFF3324DE0A}"/>
          </ac:picMkLst>
        </pc:picChg>
        <pc:picChg chg="mod">
          <ac:chgData name="Ridhi Saraf" userId="ce4f9119-65ad-4535-86ee-b0e122925609" providerId="ADAL" clId="{D855F5D5-160C-4EAE-A589-23F10A77D914}" dt="2024-09-01T16:38:15.703" v="5039" actId="1038"/>
          <ac:picMkLst>
            <pc:docMk/>
            <pc:sldMk cId="649918709" sldId="271"/>
            <ac:picMk id="50" creationId="{1C1F9CEB-B95F-EB15-141F-6814CAC71C81}"/>
          </ac:picMkLst>
        </pc:picChg>
        <pc:picChg chg="mod">
          <ac:chgData name="Ridhi Saraf" userId="ce4f9119-65ad-4535-86ee-b0e122925609" providerId="ADAL" clId="{D855F5D5-160C-4EAE-A589-23F10A77D914}" dt="2024-09-01T16:30:09.354" v="4821" actId="1076"/>
          <ac:picMkLst>
            <pc:docMk/>
            <pc:sldMk cId="649918709" sldId="271"/>
            <ac:picMk id="56" creationId="{7B0A0E3F-18DB-80E3-4257-BCE36714E4AF}"/>
          </ac:picMkLst>
        </pc:picChg>
        <pc:picChg chg="mod">
          <ac:chgData name="Ridhi Saraf" userId="ce4f9119-65ad-4535-86ee-b0e122925609" providerId="ADAL" clId="{D855F5D5-160C-4EAE-A589-23F10A77D914}" dt="2024-09-01T16:23:59.674" v="4627" actId="1036"/>
          <ac:picMkLst>
            <pc:docMk/>
            <pc:sldMk cId="649918709" sldId="271"/>
            <ac:picMk id="63" creationId="{384CEAEB-CBC9-8D16-E814-F4D36E1C7DA1}"/>
          </ac:picMkLst>
        </pc:picChg>
        <pc:picChg chg="mod">
          <ac:chgData name="Ridhi Saraf" userId="ce4f9119-65ad-4535-86ee-b0e122925609" providerId="ADAL" clId="{D855F5D5-160C-4EAE-A589-23F10A77D914}" dt="2024-09-01T16:36:35.689" v="4999" actId="1076"/>
          <ac:picMkLst>
            <pc:docMk/>
            <pc:sldMk cId="649918709" sldId="271"/>
            <ac:picMk id="67" creationId="{B60C10AD-99B7-A845-381A-8B3143B0BB7C}"/>
          </ac:picMkLst>
        </pc:picChg>
        <pc:picChg chg="mod">
          <ac:chgData name="Ridhi Saraf" userId="ce4f9119-65ad-4535-86ee-b0e122925609" providerId="ADAL" clId="{D855F5D5-160C-4EAE-A589-23F10A77D914}" dt="2024-09-01T16:37:00.014" v="5010" actId="1038"/>
          <ac:picMkLst>
            <pc:docMk/>
            <pc:sldMk cId="649918709" sldId="271"/>
            <ac:picMk id="79" creationId="{139B67AA-2322-6D4F-7273-8264B3A2F9B8}"/>
          </ac:picMkLst>
        </pc:picChg>
        <pc:picChg chg="del mod">
          <ac:chgData name="Ridhi Saraf" userId="ce4f9119-65ad-4535-86ee-b0e122925609" providerId="ADAL" clId="{D855F5D5-160C-4EAE-A589-23F10A77D914}" dt="2024-09-01T16:24:18.370" v="4661" actId="478"/>
          <ac:picMkLst>
            <pc:docMk/>
            <pc:sldMk cId="649918709" sldId="271"/>
            <ac:picMk id="96" creationId="{FB2D3DE6-1E87-8B79-8481-893916B23ED1}"/>
          </ac:picMkLst>
        </pc:picChg>
        <pc:picChg chg="mod">
          <ac:chgData name="Ridhi Saraf" userId="ce4f9119-65ad-4535-86ee-b0e122925609" providerId="ADAL" clId="{D855F5D5-160C-4EAE-A589-23F10A77D914}" dt="2024-09-01T16:44:14.053" v="5309" actId="1038"/>
          <ac:picMkLst>
            <pc:docMk/>
            <pc:sldMk cId="649918709" sldId="271"/>
            <ac:picMk id="98" creationId="{621557B7-DCD3-6EFA-715F-991AA4D99B3D}"/>
          </ac:picMkLst>
        </pc:picChg>
        <pc:picChg chg="add del mod">
          <ac:chgData name="Ridhi Saraf" userId="ce4f9119-65ad-4535-86ee-b0e122925609" providerId="ADAL" clId="{D855F5D5-160C-4EAE-A589-23F10A77D914}" dt="2024-09-01T16:17:58.182" v="4303" actId="478"/>
          <ac:picMkLst>
            <pc:docMk/>
            <pc:sldMk cId="649918709" sldId="271"/>
            <ac:picMk id="102" creationId="{5C0772A3-FDB1-32F0-D49C-EF29D74C05F2}"/>
          </ac:picMkLst>
        </pc:picChg>
        <pc:picChg chg="add del mod">
          <ac:chgData name="Ridhi Saraf" userId="ce4f9119-65ad-4535-86ee-b0e122925609" providerId="ADAL" clId="{D855F5D5-160C-4EAE-A589-23F10A77D914}" dt="2024-09-01T16:18:45.778" v="4309" actId="478"/>
          <ac:picMkLst>
            <pc:docMk/>
            <pc:sldMk cId="649918709" sldId="271"/>
            <ac:picMk id="105" creationId="{AD149CE7-5698-E7E5-14AC-94DC3A4064C3}"/>
          </ac:picMkLst>
        </pc:picChg>
        <pc:picChg chg="add del mod modCrop">
          <ac:chgData name="Ridhi Saraf" userId="ce4f9119-65ad-4535-86ee-b0e122925609" providerId="ADAL" clId="{D855F5D5-160C-4EAE-A589-23F10A77D914}" dt="2024-09-01T16:21:49.433" v="4512" actId="478"/>
          <ac:picMkLst>
            <pc:docMk/>
            <pc:sldMk cId="649918709" sldId="271"/>
            <ac:picMk id="107" creationId="{37DD1C15-0EEE-B557-B169-CAE10049A81F}"/>
          </ac:picMkLst>
        </pc:picChg>
        <pc:picChg chg="add mod">
          <ac:chgData name="Ridhi Saraf" userId="ce4f9119-65ad-4535-86ee-b0e122925609" providerId="ADAL" clId="{D855F5D5-160C-4EAE-A589-23F10A77D914}" dt="2024-09-01T16:43:50.919" v="5298" actId="14100"/>
          <ac:picMkLst>
            <pc:docMk/>
            <pc:sldMk cId="649918709" sldId="271"/>
            <ac:picMk id="114" creationId="{D7AD3CBB-DD1C-8997-6265-B0B5EA6AA18A}"/>
          </ac:picMkLst>
        </pc:picChg>
        <pc:picChg chg="add mod">
          <ac:chgData name="Ridhi Saraf" userId="ce4f9119-65ad-4535-86ee-b0e122925609" providerId="ADAL" clId="{D855F5D5-160C-4EAE-A589-23F10A77D914}" dt="2024-09-01T16:41:49.172" v="5237" actId="1036"/>
          <ac:picMkLst>
            <pc:docMk/>
            <pc:sldMk cId="649918709" sldId="271"/>
            <ac:picMk id="116" creationId="{D03DDB7B-7973-62BE-30F8-696A5FC5B592}"/>
          </ac:picMkLst>
        </pc:picChg>
        <pc:picChg chg="add mod">
          <ac:chgData name="Ridhi Saraf" userId="ce4f9119-65ad-4535-86ee-b0e122925609" providerId="ADAL" clId="{D855F5D5-160C-4EAE-A589-23F10A77D914}" dt="2024-09-01T16:41:42.843" v="5236" actId="1036"/>
          <ac:picMkLst>
            <pc:docMk/>
            <pc:sldMk cId="649918709" sldId="271"/>
            <ac:picMk id="118" creationId="{3944CADC-AA1C-25F8-1A22-AFA69B957C8D}"/>
          </ac:picMkLst>
        </pc:picChg>
        <pc:picChg chg="add mod">
          <ac:chgData name="Ridhi Saraf" userId="ce4f9119-65ad-4535-86ee-b0e122925609" providerId="ADAL" clId="{D855F5D5-160C-4EAE-A589-23F10A77D914}" dt="2024-09-01T16:41:27.540" v="5224" actId="1036"/>
          <ac:picMkLst>
            <pc:docMk/>
            <pc:sldMk cId="649918709" sldId="271"/>
            <ac:picMk id="120" creationId="{CEA4FF75-9D7B-D169-5491-8CB9DDF0A9CF}"/>
          </ac:picMkLst>
        </pc:picChg>
        <pc:picChg chg="mod">
          <ac:chgData name="Ridhi Saraf" userId="ce4f9119-65ad-4535-86ee-b0e122925609" providerId="ADAL" clId="{D855F5D5-160C-4EAE-A589-23F10A77D914}" dt="2024-09-01T16:44:14.053" v="5309" actId="1038"/>
          <ac:picMkLst>
            <pc:docMk/>
            <pc:sldMk cId="649918709" sldId="271"/>
            <ac:picMk id="1026" creationId="{2515F686-1FC9-ABCD-D220-7C9353C775F6}"/>
          </ac:picMkLst>
        </pc:picChg>
        <pc:picChg chg="mod">
          <ac:chgData name="Ridhi Saraf" userId="ce4f9119-65ad-4535-86ee-b0e122925609" providerId="ADAL" clId="{D855F5D5-160C-4EAE-A589-23F10A77D914}" dt="2024-09-01T16:44:14.053" v="5309" actId="1038"/>
          <ac:picMkLst>
            <pc:docMk/>
            <pc:sldMk cId="649918709" sldId="271"/>
            <ac:picMk id="1028" creationId="{971FA6BC-9435-3F34-C5D3-22CA89FB79B4}"/>
          </ac:picMkLst>
        </pc:picChg>
        <pc:picChg chg="mod">
          <ac:chgData name="Ridhi Saraf" userId="ce4f9119-65ad-4535-86ee-b0e122925609" providerId="ADAL" clId="{D855F5D5-160C-4EAE-A589-23F10A77D914}" dt="2024-09-01T16:44:14.053" v="5309" actId="1038"/>
          <ac:picMkLst>
            <pc:docMk/>
            <pc:sldMk cId="649918709" sldId="271"/>
            <ac:picMk id="1030" creationId="{C85D58DE-1C91-99FD-8A37-5C3196A6D251}"/>
          </ac:picMkLst>
        </pc:picChg>
        <pc:picChg chg="mod">
          <ac:chgData name="Ridhi Saraf" userId="ce4f9119-65ad-4535-86ee-b0e122925609" providerId="ADAL" clId="{D855F5D5-160C-4EAE-A589-23F10A77D914}" dt="2024-09-01T16:38:37.103" v="5040"/>
          <ac:picMkLst>
            <pc:docMk/>
            <pc:sldMk cId="649918709" sldId="271"/>
            <ac:picMk id="1037" creationId="{1BF4886B-9C8C-D708-E609-356EDE2B851D}"/>
          </ac:picMkLst>
        </pc:picChg>
        <pc:picChg chg="add mod">
          <ac:chgData name="Ridhi Saraf" userId="ce4f9119-65ad-4535-86ee-b0e122925609" providerId="ADAL" clId="{D855F5D5-160C-4EAE-A589-23F10A77D914}" dt="2024-09-01T16:39:37.772" v="5066" actId="1035"/>
          <ac:picMkLst>
            <pc:docMk/>
            <pc:sldMk cId="649918709" sldId="271"/>
            <ac:picMk id="1041" creationId="{475093BD-EE0C-5B25-3AD2-C099C6E01A3B}"/>
          </ac:picMkLst>
        </pc:picChg>
        <pc:picChg chg="mod">
          <ac:chgData name="Ridhi Saraf" userId="ce4f9119-65ad-4535-86ee-b0e122925609" providerId="ADAL" clId="{D855F5D5-160C-4EAE-A589-23F10A77D914}" dt="2024-09-01T16:38:46.980" v="5052" actId="1035"/>
          <ac:picMkLst>
            <pc:docMk/>
            <pc:sldMk cId="649918709" sldId="271"/>
            <ac:picMk id="3074" creationId="{56BCB52D-A1C7-3998-F7BF-50C438B7A797}"/>
          </ac:picMkLst>
        </pc:picChg>
        <pc:cxnChg chg="mod">
          <ac:chgData name="Ridhi Saraf" userId="ce4f9119-65ad-4535-86ee-b0e122925609" providerId="ADAL" clId="{D855F5D5-160C-4EAE-A589-23F10A77D914}" dt="2024-09-01T16:23:36.603" v="4624" actId="1036"/>
          <ac:cxnSpMkLst>
            <pc:docMk/>
            <pc:sldMk cId="649918709" sldId="271"/>
            <ac:cxnSpMk id="6" creationId="{47A7FF0C-48EB-653C-9799-B97992CA846A}"/>
          </ac:cxnSpMkLst>
        </pc:cxnChg>
        <pc:cxnChg chg="mod">
          <ac:chgData name="Ridhi Saraf" userId="ce4f9119-65ad-4535-86ee-b0e122925609" providerId="ADAL" clId="{D855F5D5-160C-4EAE-A589-23F10A77D914}" dt="2024-08-31T22:56:55.306" v="3879" actId="1035"/>
          <ac:cxnSpMkLst>
            <pc:docMk/>
            <pc:sldMk cId="649918709" sldId="271"/>
            <ac:cxnSpMk id="25" creationId="{9D7815DC-9CE3-F7FB-8A00-64243EB4E8BF}"/>
          </ac:cxnSpMkLst>
        </pc:cxnChg>
        <pc:cxnChg chg="del mod">
          <ac:chgData name="Ridhi Saraf" userId="ce4f9119-65ad-4535-86ee-b0e122925609" providerId="ADAL" clId="{D855F5D5-160C-4EAE-A589-23F10A77D914}" dt="2024-09-01T16:26:51.484" v="4774" actId="478"/>
          <ac:cxnSpMkLst>
            <pc:docMk/>
            <pc:sldMk cId="649918709" sldId="271"/>
            <ac:cxnSpMk id="47" creationId="{4A9634A7-07D4-E39F-6417-073151BBBA33}"/>
          </ac:cxnSpMkLst>
        </pc:cxnChg>
        <pc:cxnChg chg="mod">
          <ac:chgData name="Ridhi Saraf" userId="ce4f9119-65ad-4535-86ee-b0e122925609" providerId="ADAL" clId="{D855F5D5-160C-4EAE-A589-23F10A77D914}" dt="2024-09-01T16:38:53.395" v="5055" actId="1035"/>
          <ac:cxnSpMkLst>
            <pc:docMk/>
            <pc:sldMk cId="649918709" sldId="271"/>
            <ac:cxnSpMk id="82" creationId="{4FD192D6-3E17-D0A3-2ED0-E55D257A1AC6}"/>
          </ac:cxnSpMkLst>
        </pc:cxnChg>
        <pc:cxnChg chg="mod">
          <ac:chgData name="Ridhi Saraf" userId="ce4f9119-65ad-4535-86ee-b0e122925609" providerId="ADAL" clId="{D855F5D5-160C-4EAE-A589-23F10A77D914}" dt="2024-09-01T16:22:14.242" v="4557" actId="1037"/>
          <ac:cxnSpMkLst>
            <pc:docMk/>
            <pc:sldMk cId="649918709" sldId="271"/>
            <ac:cxnSpMk id="85" creationId="{11BECCA9-55F1-DA59-BD87-566111661B4F}"/>
          </ac:cxnSpMkLst>
        </pc:cxnChg>
        <pc:cxnChg chg="mod">
          <ac:chgData name="Ridhi Saraf" userId="ce4f9119-65ad-4535-86ee-b0e122925609" providerId="ADAL" clId="{D855F5D5-160C-4EAE-A589-23F10A77D914}" dt="2024-09-01T16:22:14.242" v="4557" actId="1037"/>
          <ac:cxnSpMkLst>
            <pc:docMk/>
            <pc:sldMk cId="649918709" sldId="271"/>
            <ac:cxnSpMk id="86" creationId="{6A30E270-B0B7-F77C-EBEC-576D964E8DA3}"/>
          </ac:cxnSpMkLst>
        </pc:cxnChg>
        <pc:cxnChg chg="mod">
          <ac:chgData name="Ridhi Saraf" userId="ce4f9119-65ad-4535-86ee-b0e122925609" providerId="ADAL" clId="{D855F5D5-160C-4EAE-A589-23F10A77D914}" dt="2024-09-01T16:37:35.175" v="5020" actId="1037"/>
          <ac:cxnSpMkLst>
            <pc:docMk/>
            <pc:sldMk cId="649918709" sldId="271"/>
            <ac:cxnSpMk id="90" creationId="{70ABB77A-2701-94D9-A265-EBFDB0D0C79C}"/>
          </ac:cxnSpMkLst>
        </pc:cxnChg>
        <pc:cxnChg chg="mod">
          <ac:chgData name="Ridhi Saraf" userId="ce4f9119-65ad-4535-86ee-b0e122925609" providerId="ADAL" clId="{D855F5D5-160C-4EAE-A589-23F10A77D914}" dt="2024-09-01T16:37:37.746" v="5023" actId="1038"/>
          <ac:cxnSpMkLst>
            <pc:docMk/>
            <pc:sldMk cId="649918709" sldId="271"/>
            <ac:cxnSpMk id="91" creationId="{C6EA649D-8368-0D94-F450-3AC898E0BE1B}"/>
          </ac:cxnSpMkLst>
        </pc:cxnChg>
        <pc:cxnChg chg="mod">
          <ac:chgData name="Ridhi Saraf" userId="ce4f9119-65ad-4535-86ee-b0e122925609" providerId="ADAL" clId="{D855F5D5-160C-4EAE-A589-23F10A77D914}" dt="2024-09-01T16:37:17.646" v="5012" actId="1037"/>
          <ac:cxnSpMkLst>
            <pc:docMk/>
            <pc:sldMk cId="649918709" sldId="271"/>
            <ac:cxnSpMk id="93" creationId="{05E92A4E-964C-36D1-FB38-1D70A57A727D}"/>
          </ac:cxnSpMkLst>
        </pc:cxnChg>
        <pc:cxnChg chg="mod">
          <ac:chgData name="Ridhi Saraf" userId="ce4f9119-65ad-4535-86ee-b0e122925609" providerId="ADAL" clId="{D855F5D5-160C-4EAE-A589-23F10A77D914}" dt="2024-09-01T16:37:17.646" v="5012" actId="1037"/>
          <ac:cxnSpMkLst>
            <pc:docMk/>
            <pc:sldMk cId="649918709" sldId="271"/>
            <ac:cxnSpMk id="94" creationId="{79B35F41-7A9E-B9D8-407D-68A149F66CBA}"/>
          </ac:cxnSpMkLst>
        </pc:cxnChg>
      </pc:sldChg>
      <pc:sldChg chg="addSp delSp modSp add mod">
        <pc:chgData name="Ridhi Saraf" userId="ce4f9119-65ad-4535-86ee-b0e122925609" providerId="ADAL" clId="{D855F5D5-160C-4EAE-A589-23F10A77D914}" dt="2024-08-31T22:51:00.362" v="3751"/>
        <pc:sldMkLst>
          <pc:docMk/>
          <pc:sldMk cId="1130881720" sldId="272"/>
        </pc:sldMkLst>
        <pc:spChg chg="mod topLvl">
          <ac:chgData name="Ridhi Saraf" userId="ce4f9119-65ad-4535-86ee-b0e122925609" providerId="ADAL" clId="{D855F5D5-160C-4EAE-A589-23F10A77D914}" dt="2024-08-31T22:50:49.915" v="3749" actId="165"/>
          <ac:spMkLst>
            <pc:docMk/>
            <pc:sldMk cId="1130881720" sldId="272"/>
            <ac:spMk id="11" creationId="{0A0E28C7-9F0C-6631-1576-D3E9E4ABD3CE}"/>
          </ac:spMkLst>
        </pc:spChg>
        <pc:spChg chg="del mod topLvl">
          <ac:chgData name="Ridhi Saraf" userId="ce4f9119-65ad-4535-86ee-b0e122925609" providerId="ADAL" clId="{D855F5D5-160C-4EAE-A589-23F10A77D914}" dt="2024-08-31T22:50:53.067" v="3750" actId="478"/>
          <ac:spMkLst>
            <pc:docMk/>
            <pc:sldMk cId="1130881720" sldId="272"/>
            <ac:spMk id="14" creationId="{255F2B8A-D473-83AD-53B3-C9FDCC525F50}"/>
          </ac:spMkLst>
        </pc:spChg>
        <pc:spChg chg="mod topLvl">
          <ac:chgData name="Ridhi Saraf" userId="ce4f9119-65ad-4535-86ee-b0e122925609" providerId="ADAL" clId="{D855F5D5-160C-4EAE-A589-23F10A77D914}" dt="2024-08-31T22:50:49.915" v="3749" actId="165"/>
          <ac:spMkLst>
            <pc:docMk/>
            <pc:sldMk cId="1130881720" sldId="272"/>
            <ac:spMk id="15" creationId="{4BCA061C-8775-4CBB-F806-6D16BF4A400E}"/>
          </ac:spMkLst>
        </pc:spChg>
        <pc:spChg chg="del mod topLvl">
          <ac:chgData name="Ridhi Saraf" userId="ce4f9119-65ad-4535-86ee-b0e122925609" providerId="ADAL" clId="{D855F5D5-160C-4EAE-A589-23F10A77D914}" dt="2024-08-31T22:50:53.067" v="3750" actId="478"/>
          <ac:spMkLst>
            <pc:docMk/>
            <pc:sldMk cId="1130881720" sldId="272"/>
            <ac:spMk id="17" creationId="{FDD99692-E89D-7EC8-5D9D-F6A1D3584E5B}"/>
          </ac:spMkLst>
        </pc:spChg>
        <pc:spChg chg="mod topLvl">
          <ac:chgData name="Ridhi Saraf" userId="ce4f9119-65ad-4535-86ee-b0e122925609" providerId="ADAL" clId="{D855F5D5-160C-4EAE-A589-23F10A77D914}" dt="2024-08-31T22:50:49.915" v="3749" actId="165"/>
          <ac:spMkLst>
            <pc:docMk/>
            <pc:sldMk cId="1130881720" sldId="272"/>
            <ac:spMk id="19" creationId="{DD7766A2-F73B-A44C-4DDE-939FE55CA890}"/>
          </ac:spMkLst>
        </pc:spChg>
        <pc:spChg chg="del mod topLvl">
          <ac:chgData name="Ridhi Saraf" userId="ce4f9119-65ad-4535-86ee-b0e122925609" providerId="ADAL" clId="{D855F5D5-160C-4EAE-A589-23F10A77D914}" dt="2024-08-31T22:50:53.067" v="3750" actId="478"/>
          <ac:spMkLst>
            <pc:docMk/>
            <pc:sldMk cId="1130881720" sldId="272"/>
            <ac:spMk id="20" creationId="{08110538-0901-376F-DFA2-E2937934A988}"/>
          </ac:spMkLst>
        </pc:spChg>
        <pc:spChg chg="mod topLvl">
          <ac:chgData name="Ridhi Saraf" userId="ce4f9119-65ad-4535-86ee-b0e122925609" providerId="ADAL" clId="{D855F5D5-160C-4EAE-A589-23F10A77D914}" dt="2024-08-31T22:50:49.915" v="3749" actId="165"/>
          <ac:spMkLst>
            <pc:docMk/>
            <pc:sldMk cId="1130881720" sldId="272"/>
            <ac:spMk id="21" creationId="{6183016B-5BE4-E20D-D097-5E6FACB468C2}"/>
          </ac:spMkLst>
        </pc:spChg>
        <pc:spChg chg="del mod topLvl">
          <ac:chgData name="Ridhi Saraf" userId="ce4f9119-65ad-4535-86ee-b0e122925609" providerId="ADAL" clId="{D855F5D5-160C-4EAE-A589-23F10A77D914}" dt="2024-08-31T22:50:53.067" v="3750" actId="478"/>
          <ac:spMkLst>
            <pc:docMk/>
            <pc:sldMk cId="1130881720" sldId="272"/>
            <ac:spMk id="22" creationId="{A39FE106-8D37-1DC4-D935-8063499C060C}"/>
          </ac:spMkLst>
        </pc:spChg>
        <pc:spChg chg="mod topLvl">
          <ac:chgData name="Ridhi Saraf" userId="ce4f9119-65ad-4535-86ee-b0e122925609" providerId="ADAL" clId="{D855F5D5-160C-4EAE-A589-23F10A77D914}" dt="2024-08-31T22:50:49.915" v="3749" actId="165"/>
          <ac:spMkLst>
            <pc:docMk/>
            <pc:sldMk cId="1130881720" sldId="272"/>
            <ac:spMk id="24" creationId="{A02DBA7A-BB73-D6BA-FE77-206CDD83D556}"/>
          </ac:spMkLst>
        </pc:spChg>
        <pc:spChg chg="del mod topLvl">
          <ac:chgData name="Ridhi Saraf" userId="ce4f9119-65ad-4535-86ee-b0e122925609" providerId="ADAL" clId="{D855F5D5-160C-4EAE-A589-23F10A77D914}" dt="2024-08-31T22:50:53.067" v="3750" actId="478"/>
          <ac:spMkLst>
            <pc:docMk/>
            <pc:sldMk cId="1130881720" sldId="272"/>
            <ac:spMk id="25" creationId="{6444565F-74A2-01C3-9930-0128E7D3C6AC}"/>
          </ac:spMkLst>
        </pc:spChg>
        <pc:spChg chg="mod topLvl">
          <ac:chgData name="Ridhi Saraf" userId="ce4f9119-65ad-4535-86ee-b0e122925609" providerId="ADAL" clId="{D855F5D5-160C-4EAE-A589-23F10A77D914}" dt="2024-08-31T22:50:49.915" v="3749" actId="165"/>
          <ac:spMkLst>
            <pc:docMk/>
            <pc:sldMk cId="1130881720" sldId="272"/>
            <ac:spMk id="26" creationId="{B9814A25-9D46-8EBF-D7AF-0B8AEA35B8AF}"/>
          </ac:spMkLst>
        </pc:spChg>
        <pc:spChg chg="del mod topLvl">
          <ac:chgData name="Ridhi Saraf" userId="ce4f9119-65ad-4535-86ee-b0e122925609" providerId="ADAL" clId="{D855F5D5-160C-4EAE-A589-23F10A77D914}" dt="2024-08-31T22:50:53.067" v="3750" actId="478"/>
          <ac:spMkLst>
            <pc:docMk/>
            <pc:sldMk cId="1130881720" sldId="272"/>
            <ac:spMk id="27" creationId="{9DF29862-B30D-46B8-E8AE-CED320A002D1}"/>
          </ac:spMkLst>
        </pc:spChg>
        <pc:grpChg chg="del mod">
          <ac:chgData name="Ridhi Saraf" userId="ce4f9119-65ad-4535-86ee-b0e122925609" providerId="ADAL" clId="{D855F5D5-160C-4EAE-A589-23F10A77D914}" dt="2024-08-31T22:50:49.915" v="3749" actId="165"/>
          <ac:grpSpMkLst>
            <pc:docMk/>
            <pc:sldMk cId="1130881720" sldId="272"/>
            <ac:grpSpMk id="7" creationId="{24CB4C7E-18DD-1299-6E43-70584A0DBF2D}"/>
          </ac:grpSpMkLst>
        </pc:grpChg>
        <pc:graphicFrameChg chg="del">
          <ac:chgData name="Ridhi Saraf" userId="ce4f9119-65ad-4535-86ee-b0e122925609" providerId="ADAL" clId="{D855F5D5-160C-4EAE-A589-23F10A77D914}" dt="2024-08-31T22:50:45.654" v="3748" actId="18245"/>
          <ac:graphicFrameMkLst>
            <pc:docMk/>
            <pc:sldMk cId="1130881720" sldId="272"/>
            <ac:graphicFrameMk id="89" creationId="{CF415FA1-7275-EF8D-3466-44EC61B36E6A}"/>
          </ac:graphicFrameMkLst>
        </pc:graphicFrameChg>
        <pc:picChg chg="add mod">
          <ac:chgData name="Ridhi Saraf" userId="ce4f9119-65ad-4535-86ee-b0e122925609" providerId="ADAL" clId="{D855F5D5-160C-4EAE-A589-23F10A77D914}" dt="2024-08-31T22:51:00.362" v="3751"/>
          <ac:picMkLst>
            <pc:docMk/>
            <pc:sldMk cId="1130881720" sldId="272"/>
            <ac:picMk id="56" creationId="{230920E0-737B-8BE7-F2AD-75D8419C6DB1}"/>
          </ac:picMkLst>
        </pc:picChg>
        <pc:picChg chg="add mod">
          <ac:chgData name="Ridhi Saraf" userId="ce4f9119-65ad-4535-86ee-b0e122925609" providerId="ADAL" clId="{D855F5D5-160C-4EAE-A589-23F10A77D914}" dt="2024-08-31T22:51:00.362" v="3751"/>
          <ac:picMkLst>
            <pc:docMk/>
            <pc:sldMk cId="1130881720" sldId="272"/>
            <ac:picMk id="58" creationId="{D5AA69C5-4EDD-ACAF-B5CE-1202A855FE46}"/>
          </ac:picMkLst>
        </pc:picChg>
        <pc:picChg chg="add mod">
          <ac:chgData name="Ridhi Saraf" userId="ce4f9119-65ad-4535-86ee-b0e122925609" providerId="ADAL" clId="{D855F5D5-160C-4EAE-A589-23F10A77D914}" dt="2024-08-31T22:51:00.362" v="3751"/>
          <ac:picMkLst>
            <pc:docMk/>
            <pc:sldMk cId="1130881720" sldId="272"/>
            <ac:picMk id="68" creationId="{9537F07E-4AB5-4CF4-E47D-EBD0E315C7AD}"/>
          </ac:picMkLst>
        </pc:picChg>
        <pc:picChg chg="add mod">
          <ac:chgData name="Ridhi Saraf" userId="ce4f9119-65ad-4535-86ee-b0e122925609" providerId="ADAL" clId="{D855F5D5-160C-4EAE-A589-23F10A77D914}" dt="2024-08-31T22:51:00.362" v="3751"/>
          <ac:picMkLst>
            <pc:docMk/>
            <pc:sldMk cId="1130881720" sldId="272"/>
            <ac:picMk id="81" creationId="{0FE81078-5C10-AFCA-CC28-3245078A7D31}"/>
          </ac:picMkLst>
        </pc:picChg>
        <pc:picChg chg="add mod">
          <ac:chgData name="Ridhi Saraf" userId="ce4f9119-65ad-4535-86ee-b0e122925609" providerId="ADAL" clId="{D855F5D5-160C-4EAE-A589-23F10A77D914}" dt="2024-08-31T22:51:00.362" v="3751"/>
          <ac:picMkLst>
            <pc:docMk/>
            <pc:sldMk cId="1130881720" sldId="272"/>
            <ac:picMk id="85" creationId="{D9423181-0FF4-A074-44A9-C033152EAB0F}"/>
          </ac:picMkLst>
        </pc:picChg>
        <pc:picChg chg="add mod">
          <ac:chgData name="Ridhi Saraf" userId="ce4f9119-65ad-4535-86ee-b0e122925609" providerId="ADAL" clId="{D855F5D5-160C-4EAE-A589-23F10A77D914}" dt="2024-08-31T22:51:00.362" v="3751"/>
          <ac:picMkLst>
            <pc:docMk/>
            <pc:sldMk cId="1130881720" sldId="272"/>
            <ac:picMk id="87" creationId="{8EAB2699-505C-D5C3-B608-CC093CECA5C7}"/>
          </ac:picMkLst>
        </pc:picChg>
        <pc:picChg chg="del">
          <ac:chgData name="Ridhi Saraf" userId="ce4f9119-65ad-4535-86ee-b0e122925609" providerId="ADAL" clId="{D855F5D5-160C-4EAE-A589-23F10A77D914}" dt="2024-08-31T22:50:33.238" v="3747" actId="478"/>
          <ac:picMkLst>
            <pc:docMk/>
            <pc:sldMk cId="1130881720" sldId="272"/>
            <ac:picMk id="91" creationId="{5F01BD48-3133-B6C9-786D-B4262954DCE3}"/>
          </ac:picMkLst>
        </pc:picChg>
        <pc:picChg chg="del">
          <ac:chgData name="Ridhi Saraf" userId="ce4f9119-65ad-4535-86ee-b0e122925609" providerId="ADAL" clId="{D855F5D5-160C-4EAE-A589-23F10A77D914}" dt="2024-08-31T22:50:33.238" v="3747" actId="478"/>
          <ac:picMkLst>
            <pc:docMk/>
            <pc:sldMk cId="1130881720" sldId="272"/>
            <ac:picMk id="95" creationId="{BD2B1C89-364A-5CDC-097B-3DC3F409DF94}"/>
          </ac:picMkLst>
        </pc:picChg>
        <pc:picChg chg="del">
          <ac:chgData name="Ridhi Saraf" userId="ce4f9119-65ad-4535-86ee-b0e122925609" providerId="ADAL" clId="{D855F5D5-160C-4EAE-A589-23F10A77D914}" dt="2024-08-31T22:50:33.238" v="3747" actId="478"/>
          <ac:picMkLst>
            <pc:docMk/>
            <pc:sldMk cId="1130881720" sldId="272"/>
            <ac:picMk id="2050" creationId="{FF7A3127-26C8-5A2B-6887-42162912FD1E}"/>
          </ac:picMkLst>
        </pc:picChg>
        <pc:picChg chg="del">
          <ac:chgData name="Ridhi Saraf" userId="ce4f9119-65ad-4535-86ee-b0e122925609" providerId="ADAL" clId="{D855F5D5-160C-4EAE-A589-23F10A77D914}" dt="2024-08-31T22:50:33.238" v="3747" actId="478"/>
          <ac:picMkLst>
            <pc:docMk/>
            <pc:sldMk cId="1130881720" sldId="272"/>
            <ac:picMk id="2054" creationId="{558212C7-EAFC-F960-80F8-3B5A8E132E3E}"/>
          </ac:picMkLst>
        </pc:picChg>
        <pc:picChg chg="del">
          <ac:chgData name="Ridhi Saraf" userId="ce4f9119-65ad-4535-86ee-b0e122925609" providerId="ADAL" clId="{D855F5D5-160C-4EAE-A589-23F10A77D914}" dt="2024-08-31T22:50:33.238" v="3747" actId="478"/>
          <ac:picMkLst>
            <pc:docMk/>
            <pc:sldMk cId="1130881720" sldId="272"/>
            <ac:picMk id="2060" creationId="{6FC35F27-D1C9-C2E8-17BF-D04969CC0B70}"/>
          </ac:picMkLst>
        </pc:picChg>
        <pc:picChg chg="del">
          <ac:chgData name="Ridhi Saraf" userId="ce4f9119-65ad-4535-86ee-b0e122925609" providerId="ADAL" clId="{D855F5D5-160C-4EAE-A589-23F10A77D914}" dt="2024-08-31T22:50:33.238" v="3747" actId="478"/>
          <ac:picMkLst>
            <pc:docMk/>
            <pc:sldMk cId="1130881720" sldId="272"/>
            <ac:picMk id="2064" creationId="{75EAF66C-A519-7E51-55B7-CEB6A147BD73}"/>
          </ac:picMkLst>
        </pc:picChg>
      </pc:sldChg>
      <pc:sldChg chg="addSp delSp modSp add mod">
        <pc:chgData name="Ridhi Saraf" userId="ce4f9119-65ad-4535-86ee-b0e122925609" providerId="ADAL" clId="{D855F5D5-160C-4EAE-A589-23F10A77D914}" dt="2024-08-31T22:55:42.401" v="3870" actId="207"/>
        <pc:sldMkLst>
          <pc:docMk/>
          <pc:sldMk cId="960676016" sldId="273"/>
        </pc:sldMkLst>
        <pc:spChg chg="del">
          <ac:chgData name="Ridhi Saraf" userId="ce4f9119-65ad-4535-86ee-b0e122925609" providerId="ADAL" clId="{D855F5D5-160C-4EAE-A589-23F10A77D914}" dt="2024-08-31T22:55:05.198" v="3834" actId="478"/>
          <ac:spMkLst>
            <pc:docMk/>
            <pc:sldMk cId="960676016" sldId="273"/>
            <ac:spMk id="2" creationId="{2C77BAFF-1BC5-A39F-6437-8B8007572982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3" creationId="{7E96A6B2-52EB-50AC-5A1A-9A81D9EC4C8B}"/>
          </ac:spMkLst>
        </pc:spChg>
        <pc:spChg chg="del">
          <ac:chgData name="Ridhi Saraf" userId="ce4f9119-65ad-4535-86ee-b0e122925609" providerId="ADAL" clId="{D855F5D5-160C-4EAE-A589-23F10A77D914}" dt="2024-08-31T22:55:05.198" v="3834" actId="478"/>
          <ac:spMkLst>
            <pc:docMk/>
            <pc:sldMk cId="960676016" sldId="273"/>
            <ac:spMk id="4" creationId="{43962229-8106-CACE-D0AB-41A15ADBA920}"/>
          </ac:spMkLst>
        </pc:spChg>
        <pc:spChg chg="del">
          <ac:chgData name="Ridhi Saraf" userId="ce4f9119-65ad-4535-86ee-b0e122925609" providerId="ADAL" clId="{D855F5D5-160C-4EAE-A589-23F10A77D914}" dt="2024-08-31T22:55:05.198" v="3834" actId="478"/>
          <ac:spMkLst>
            <pc:docMk/>
            <pc:sldMk cId="960676016" sldId="273"/>
            <ac:spMk id="5" creationId="{AA052643-6D8A-0BD4-D3C3-13865A0E12D6}"/>
          </ac:spMkLst>
        </pc:spChg>
        <pc:spChg chg="add mod">
          <ac:chgData name="Ridhi Saraf" userId="ce4f9119-65ad-4535-86ee-b0e122925609" providerId="ADAL" clId="{D855F5D5-160C-4EAE-A589-23F10A77D914}" dt="2024-08-31T22:55:42.401" v="3870" actId="207"/>
          <ac:spMkLst>
            <pc:docMk/>
            <pc:sldMk cId="960676016" sldId="273"/>
            <ac:spMk id="8" creationId="{14D98741-5C5E-BD77-87FE-2F3E222ED024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9" creationId="{9A99CE8D-A2A7-9E19-21F6-6690F9AD3333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10" creationId="{DECE109E-281D-74AE-E886-201D85CBD233}"/>
          </ac:spMkLst>
        </pc:spChg>
        <pc:spChg chg="del">
          <ac:chgData name="Ridhi Saraf" userId="ce4f9119-65ad-4535-86ee-b0e122925609" providerId="ADAL" clId="{D855F5D5-160C-4EAE-A589-23F10A77D914}" dt="2024-08-31T22:55:05.198" v="3834" actId="478"/>
          <ac:spMkLst>
            <pc:docMk/>
            <pc:sldMk cId="960676016" sldId="273"/>
            <ac:spMk id="11" creationId="{40B989B2-1BEA-DC48-9663-653315B0A5EE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12" creationId="{AAD2CF09-B6FF-1A99-25B6-AC9927C6EB51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13" creationId="{6BD0FE60-BCD5-7A6A-342B-A23192EA743A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14" creationId="{2D735970-C00B-ACB1-E7B6-23B9005D1302}"/>
          </ac:spMkLst>
        </pc:spChg>
        <pc:spChg chg="del">
          <ac:chgData name="Ridhi Saraf" userId="ce4f9119-65ad-4535-86ee-b0e122925609" providerId="ADAL" clId="{D855F5D5-160C-4EAE-A589-23F10A77D914}" dt="2024-08-31T22:55:05.198" v="3834" actId="478"/>
          <ac:spMkLst>
            <pc:docMk/>
            <pc:sldMk cId="960676016" sldId="273"/>
            <ac:spMk id="15" creationId="{C1EE87E0-43E5-62A0-FAFC-32D1A35C4879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16" creationId="{04A1D541-40A8-0A29-B3F6-098F459A5F27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17" creationId="{8E1AC449-0BAF-580B-4606-93A526079F67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18" creationId="{4E09D384-27AF-33BE-9699-A8185BA08EAB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20" creationId="{7259C6AB-F8B0-59C5-1180-513038EF8B0F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21" creationId="{10A6F1CF-C5BB-80D0-5DE1-B69C0602E35B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22" creationId="{4BF70DB5-102D-13D4-F366-ADB887D7A733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23" creationId="{52AA62F1-2155-AB7F-4339-045B74EA3029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27" creationId="{4C99D659-CD3E-F87F-1892-F20E35FCF6C9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28" creationId="{83EE9F2E-E722-01F9-264C-4E74B56331FF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29" creationId="{B1FA727F-FC78-A5FE-26BC-47CFFEEDC919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30" creationId="{44340E0D-D8A8-49AA-F26B-21294B42B1D8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31" creationId="{7A254438-633F-7C46-2526-5687DFA0ACF7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32" creationId="{5AC5CB5C-1E7A-8DD4-48ED-1E7BCEB9C183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33" creationId="{8D48E0CF-9D04-2A5D-393F-FB17BEA6FE24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35" creationId="{1BCFDD64-86CA-9438-A23F-B2CCCFDD2442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36" creationId="{5FEF2A31-77C6-8377-A6CD-5F2CE9CA189D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38" creationId="{7D347918-782F-E9AB-A384-8E385D2EA945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40" creationId="{9A6BD803-3D34-51DB-BBC2-2D02ED69A4D0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41" creationId="{28868DBE-F168-3805-883B-192E1B83C45C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42" creationId="{0618DE60-658B-C012-4F9E-6CCB2E53AD3C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43" creationId="{E6D59FF0-A481-0798-5B60-CD976F18C10E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44" creationId="{43DCFC5A-DA67-E4E0-85CB-6E23070C0093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46" creationId="{07B73265-0A7A-FC33-2BDD-166DE908759E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51" creationId="{9B0BE9D1-F243-B974-D38A-2AA211C0A759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52" creationId="{BB39D94A-B306-D299-803C-07D08DE67A2F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53" creationId="{681E125E-4BC0-63D5-62F8-30D5F8FCCC10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54" creationId="{2CE1C634-6005-602F-368B-44F34FD6D9EB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55" creationId="{C2D9042A-F630-714E-15F8-755B1CBA69D5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57" creationId="{87F81E10-F08F-517B-88DA-5A0F6B5CE78B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58" creationId="{676C8E4B-87AF-BBDA-95EC-EFE66F04FB80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59" creationId="{48D6711E-EDD9-A75E-7CE3-B274DFBF9201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60" creationId="{A2EFEBDE-7532-F593-1A6F-44C58AFF2DD5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61" creationId="{B9755A1A-EEAF-DDE8-9375-9DECD131D447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62" creationId="{B7818EB6-03EC-EE92-7447-0EDFF93AC87D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64" creationId="{21D462B5-21DD-38BE-0E47-760F54DC7199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65" creationId="{6A0CE5E0-DECC-5F0A-91BA-BCEF1FC77C6A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66" creationId="{C49CADD2-22F6-4026-0320-B1AC96664DD1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68" creationId="{2FB6200B-1CF8-F059-8443-9347B72E8232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69" creationId="{A1EAE051-976D-CA31-A1DC-A13D4DF33AEA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70" creationId="{8AC794B8-7BAD-E9BB-EEA7-9D13C276B4E7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72" creationId="{62F48C6C-3062-DC33-D75B-8A00359E3BCF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73" creationId="{0D539C90-8894-4D81-4F15-EAB71E625DD5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74" creationId="{7EA503C3-DFA0-C83B-524A-C9DA29C17D6A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75" creationId="{0C55AA17-56FB-A238-401B-06E3C219507F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76" creationId="{B283139B-2CE2-B05C-DFA2-D2E408AB1607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81" creationId="{4C80B300-4630-0B61-F53B-070884C6EE1F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84" creationId="{C31980CB-4408-C12E-3FFE-B046B300F690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88" creationId="{17E75ECF-927A-0115-00ED-A76C07CB3628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89" creationId="{2A3EA560-F394-CD19-3E7F-1F764138A93D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92" creationId="{9483A579-4474-400A-A996-9DB6E6551C2C}"/>
          </ac:spMkLst>
        </pc:spChg>
        <pc:spChg chg="del">
          <ac:chgData name="Ridhi Saraf" userId="ce4f9119-65ad-4535-86ee-b0e122925609" providerId="ADAL" clId="{D855F5D5-160C-4EAE-A589-23F10A77D914}" dt="2024-08-31T22:55:02.710" v="3833" actId="478"/>
          <ac:spMkLst>
            <pc:docMk/>
            <pc:sldMk cId="960676016" sldId="273"/>
            <ac:spMk id="95" creationId="{9B90DF02-B29C-B523-9BCB-E64EBA6EDD53}"/>
          </ac:spMkLst>
        </pc:spChg>
        <pc:graphicFrameChg chg="del">
          <ac:chgData name="Ridhi Saraf" userId="ce4f9119-65ad-4535-86ee-b0e122925609" providerId="ADAL" clId="{D855F5D5-160C-4EAE-A589-23F10A77D914}" dt="2024-08-31T22:55:02.710" v="3833" actId="478"/>
          <ac:graphicFrameMkLst>
            <pc:docMk/>
            <pc:sldMk cId="960676016" sldId="273"/>
            <ac:graphicFrameMk id="24" creationId="{A8228CD6-6073-791D-C56B-5A49C035C622}"/>
          </ac:graphicFrameMkLst>
        </pc:graphicFrameChg>
        <pc:graphicFrameChg chg="del">
          <ac:chgData name="Ridhi Saraf" userId="ce4f9119-65ad-4535-86ee-b0e122925609" providerId="ADAL" clId="{D855F5D5-160C-4EAE-A589-23F10A77D914}" dt="2024-08-31T22:55:02.710" v="3833" actId="478"/>
          <ac:graphicFrameMkLst>
            <pc:docMk/>
            <pc:sldMk cId="960676016" sldId="273"/>
            <ac:graphicFrameMk id="45" creationId="{EEBCEBA8-2FB7-C9A9-1714-A80FD6E454B6}"/>
          </ac:graphicFrameMkLst>
        </pc:graphicFrame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7" creationId="{C978D9DE-82E8-C71E-25FF-BE401F56E9E3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26" creationId="{815F06CC-FBD4-3542-98DC-A113B4D5F6FC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34" creationId="{E5DC08C0-E471-6B04-50AE-28BC24179F71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37" creationId="{D3141F9B-80EF-B9D5-4667-3689296056EE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39" creationId="{4212C162-7BB5-E061-EBAD-6F4C79F995AE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48" creationId="{5B37D8AF-853D-1B5F-DB6A-7D1C0EDFFE6D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49" creationId="{72743A21-4F2A-2560-5A85-9CFF3324DE0A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50" creationId="{1C1F9CEB-B95F-EB15-141F-6814CAC71C81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56" creationId="{7B0A0E3F-18DB-80E3-4257-BCE36714E4AF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63" creationId="{384CEAEB-CBC9-8D16-E814-F4D36E1C7DA1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67" creationId="{B60C10AD-99B7-A845-381A-8B3143B0BB7C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78" creationId="{E6084B6A-286F-DD28-FA7A-FFB399D557D5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79" creationId="{139B67AA-2322-6D4F-7273-8264B3A2F9B8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80" creationId="{F8657E83-3433-8DE1-5635-9381A6CE906B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83" creationId="{051B947F-FB9D-3632-F432-9574D62E5B25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87" creationId="{DC00375C-BA49-16CA-A4AC-B33A293C9DDD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96" creationId="{FB2D3DE6-1E87-8B79-8481-893916B23ED1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98" creationId="{621557B7-DCD3-6EFA-715F-991AA4D99B3D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1026" creationId="{2515F686-1FC9-ABCD-D220-7C9353C775F6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1028" creationId="{971FA6BC-9435-3F34-C5D3-22CA89FB79B4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1030" creationId="{C85D58DE-1C91-99FD-8A37-5C3196A6D251}"/>
          </ac:picMkLst>
        </pc:picChg>
        <pc:picChg chg="del">
          <ac:chgData name="Ridhi Saraf" userId="ce4f9119-65ad-4535-86ee-b0e122925609" providerId="ADAL" clId="{D855F5D5-160C-4EAE-A589-23F10A77D914}" dt="2024-08-31T22:55:02.710" v="3833" actId="478"/>
          <ac:picMkLst>
            <pc:docMk/>
            <pc:sldMk cId="960676016" sldId="273"/>
            <ac:picMk id="3074" creationId="{56BCB52D-A1C7-3998-F7BF-50C438B7A797}"/>
          </ac:picMkLst>
        </pc:picChg>
        <pc:cxnChg chg="del">
          <ac:chgData name="Ridhi Saraf" userId="ce4f9119-65ad-4535-86ee-b0e122925609" providerId="ADAL" clId="{D855F5D5-160C-4EAE-A589-23F10A77D914}" dt="2024-08-31T22:55:02.710" v="3833" actId="478"/>
          <ac:cxnSpMkLst>
            <pc:docMk/>
            <pc:sldMk cId="960676016" sldId="273"/>
            <ac:cxnSpMk id="6" creationId="{47A7FF0C-48EB-653C-9799-B97992CA846A}"/>
          </ac:cxnSpMkLst>
        </pc:cxnChg>
        <pc:cxnChg chg="del">
          <ac:chgData name="Ridhi Saraf" userId="ce4f9119-65ad-4535-86ee-b0e122925609" providerId="ADAL" clId="{D855F5D5-160C-4EAE-A589-23F10A77D914}" dt="2024-08-31T22:55:02.710" v="3833" actId="478"/>
          <ac:cxnSpMkLst>
            <pc:docMk/>
            <pc:sldMk cId="960676016" sldId="273"/>
            <ac:cxnSpMk id="25" creationId="{9D7815DC-9CE3-F7FB-8A00-64243EB4E8BF}"/>
          </ac:cxnSpMkLst>
        </pc:cxnChg>
        <pc:cxnChg chg="del">
          <ac:chgData name="Ridhi Saraf" userId="ce4f9119-65ad-4535-86ee-b0e122925609" providerId="ADAL" clId="{D855F5D5-160C-4EAE-A589-23F10A77D914}" dt="2024-08-31T22:55:02.710" v="3833" actId="478"/>
          <ac:cxnSpMkLst>
            <pc:docMk/>
            <pc:sldMk cId="960676016" sldId="273"/>
            <ac:cxnSpMk id="47" creationId="{4A9634A7-07D4-E39F-6417-073151BBBA33}"/>
          </ac:cxnSpMkLst>
        </pc:cxnChg>
        <pc:cxnChg chg="del">
          <ac:chgData name="Ridhi Saraf" userId="ce4f9119-65ad-4535-86ee-b0e122925609" providerId="ADAL" clId="{D855F5D5-160C-4EAE-A589-23F10A77D914}" dt="2024-08-31T22:55:02.710" v="3833" actId="478"/>
          <ac:cxnSpMkLst>
            <pc:docMk/>
            <pc:sldMk cId="960676016" sldId="273"/>
            <ac:cxnSpMk id="82" creationId="{4FD192D6-3E17-D0A3-2ED0-E55D257A1AC6}"/>
          </ac:cxnSpMkLst>
        </pc:cxnChg>
        <pc:cxnChg chg="del">
          <ac:chgData name="Ridhi Saraf" userId="ce4f9119-65ad-4535-86ee-b0e122925609" providerId="ADAL" clId="{D855F5D5-160C-4EAE-A589-23F10A77D914}" dt="2024-08-31T22:55:02.710" v="3833" actId="478"/>
          <ac:cxnSpMkLst>
            <pc:docMk/>
            <pc:sldMk cId="960676016" sldId="273"/>
            <ac:cxnSpMk id="85" creationId="{11BECCA9-55F1-DA59-BD87-566111661B4F}"/>
          </ac:cxnSpMkLst>
        </pc:cxnChg>
        <pc:cxnChg chg="del">
          <ac:chgData name="Ridhi Saraf" userId="ce4f9119-65ad-4535-86ee-b0e122925609" providerId="ADAL" clId="{D855F5D5-160C-4EAE-A589-23F10A77D914}" dt="2024-08-31T22:55:02.710" v="3833" actId="478"/>
          <ac:cxnSpMkLst>
            <pc:docMk/>
            <pc:sldMk cId="960676016" sldId="273"/>
            <ac:cxnSpMk id="86" creationId="{6A30E270-B0B7-F77C-EBEC-576D964E8DA3}"/>
          </ac:cxnSpMkLst>
        </pc:cxnChg>
        <pc:cxnChg chg="del">
          <ac:chgData name="Ridhi Saraf" userId="ce4f9119-65ad-4535-86ee-b0e122925609" providerId="ADAL" clId="{D855F5D5-160C-4EAE-A589-23F10A77D914}" dt="2024-08-31T22:55:02.710" v="3833" actId="478"/>
          <ac:cxnSpMkLst>
            <pc:docMk/>
            <pc:sldMk cId="960676016" sldId="273"/>
            <ac:cxnSpMk id="90" creationId="{70ABB77A-2701-94D9-A265-EBFDB0D0C79C}"/>
          </ac:cxnSpMkLst>
        </pc:cxnChg>
        <pc:cxnChg chg="del">
          <ac:chgData name="Ridhi Saraf" userId="ce4f9119-65ad-4535-86ee-b0e122925609" providerId="ADAL" clId="{D855F5D5-160C-4EAE-A589-23F10A77D914}" dt="2024-08-31T22:55:02.710" v="3833" actId="478"/>
          <ac:cxnSpMkLst>
            <pc:docMk/>
            <pc:sldMk cId="960676016" sldId="273"/>
            <ac:cxnSpMk id="91" creationId="{C6EA649D-8368-0D94-F450-3AC898E0BE1B}"/>
          </ac:cxnSpMkLst>
        </pc:cxnChg>
        <pc:cxnChg chg="del">
          <ac:chgData name="Ridhi Saraf" userId="ce4f9119-65ad-4535-86ee-b0e122925609" providerId="ADAL" clId="{D855F5D5-160C-4EAE-A589-23F10A77D914}" dt="2024-08-31T22:55:02.710" v="3833" actId="478"/>
          <ac:cxnSpMkLst>
            <pc:docMk/>
            <pc:sldMk cId="960676016" sldId="273"/>
            <ac:cxnSpMk id="93" creationId="{05E92A4E-964C-36D1-FB38-1D70A57A727D}"/>
          </ac:cxnSpMkLst>
        </pc:cxnChg>
        <pc:cxnChg chg="del">
          <ac:chgData name="Ridhi Saraf" userId="ce4f9119-65ad-4535-86ee-b0e122925609" providerId="ADAL" clId="{D855F5D5-160C-4EAE-A589-23F10A77D914}" dt="2024-08-31T22:55:02.710" v="3833" actId="478"/>
          <ac:cxnSpMkLst>
            <pc:docMk/>
            <pc:sldMk cId="960676016" sldId="273"/>
            <ac:cxnSpMk id="94" creationId="{79B35F41-7A9E-B9D8-407D-68A149F66CBA}"/>
          </ac:cxnSpMkLst>
        </pc:cxnChg>
      </pc:sldChg>
      <pc:sldChg chg="modSp del mod">
        <pc:chgData name="Ridhi Saraf" userId="ce4f9119-65ad-4535-86ee-b0e122925609" providerId="ADAL" clId="{D855F5D5-160C-4EAE-A589-23F10A77D914}" dt="2024-09-01T16:48:23.716" v="5350" actId="47"/>
        <pc:sldMkLst>
          <pc:docMk/>
          <pc:sldMk cId="741512860" sldId="274"/>
        </pc:sldMkLst>
        <pc:spChg chg="mod">
          <ac:chgData name="Ridhi Saraf" userId="ce4f9119-65ad-4535-86ee-b0e122925609" providerId="ADAL" clId="{D855F5D5-160C-4EAE-A589-23F10A77D914}" dt="2024-09-01T16:05:52.635" v="4155" actId="1035"/>
          <ac:spMkLst>
            <pc:docMk/>
            <pc:sldMk cId="741512860" sldId="274"/>
            <ac:spMk id="17" creationId="{8E1AC449-0BAF-580B-4606-93A526079F67}"/>
          </ac:spMkLst>
        </pc:spChg>
      </pc:sldChg>
      <pc:sldChg chg="add del">
        <pc:chgData name="Ridhi Saraf" userId="ce4f9119-65ad-4535-86ee-b0e122925609" providerId="ADAL" clId="{D855F5D5-160C-4EAE-A589-23F10A77D914}" dt="2024-09-01T16:48:31.964" v="5352" actId="47"/>
        <pc:sldMkLst>
          <pc:docMk/>
          <pc:sldMk cId="2260301509" sldId="275"/>
        </pc:sldMkLst>
      </pc:sldChg>
      <pc:sldChg chg="modSp del mod">
        <pc:chgData name="Ridhi Saraf" userId="ce4f9119-65ad-4535-86ee-b0e122925609" providerId="ADAL" clId="{D855F5D5-160C-4EAE-A589-23F10A77D914}" dt="2024-09-01T16:48:31.270" v="5351" actId="47"/>
        <pc:sldMkLst>
          <pc:docMk/>
          <pc:sldMk cId="1106157193" sldId="276"/>
        </pc:sldMkLst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9" creationId="{9A99CE8D-A2A7-9E19-21F6-6690F9AD3333}"/>
          </ac:spMkLst>
        </pc:spChg>
        <pc:spChg chg="mod">
          <ac:chgData name="Ridhi Saraf" userId="ce4f9119-65ad-4535-86ee-b0e122925609" providerId="ADAL" clId="{D855F5D5-160C-4EAE-A589-23F10A77D914}" dt="2024-09-01T16:34:06.079" v="4957" actId="1035"/>
          <ac:spMkLst>
            <pc:docMk/>
            <pc:sldMk cId="1106157193" sldId="276"/>
            <ac:spMk id="13" creationId="{6BD0FE60-BCD5-7A6A-342B-A23192EA743A}"/>
          </ac:spMkLst>
        </pc:spChg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14" creationId="{2D735970-C00B-ACB1-E7B6-23B9005D1302}"/>
          </ac:spMkLst>
        </pc:spChg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17" creationId="{8E1AC449-0BAF-580B-4606-93A526079F67}"/>
          </ac:spMkLst>
        </pc:spChg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18" creationId="{4E09D384-27AF-33BE-9699-A8185BA08EAB}"/>
          </ac:spMkLst>
        </pc:spChg>
        <pc:spChg chg="mod">
          <ac:chgData name="Ridhi Saraf" userId="ce4f9119-65ad-4535-86ee-b0e122925609" providerId="ADAL" clId="{D855F5D5-160C-4EAE-A589-23F10A77D914}" dt="2024-09-01T16:34:10.426" v="4961" actId="1035"/>
          <ac:spMkLst>
            <pc:docMk/>
            <pc:sldMk cId="1106157193" sldId="276"/>
            <ac:spMk id="19" creationId="{1604BA6A-037C-BC15-BB92-7D287F6E793F}"/>
          </ac:spMkLst>
        </pc:spChg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20" creationId="{7259C6AB-F8B0-59C5-1180-513038EF8B0F}"/>
          </ac:spMkLst>
        </pc:spChg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23" creationId="{52AA62F1-2155-AB7F-4339-045B74EA3029}"/>
          </ac:spMkLst>
        </pc:spChg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30" creationId="{44340E0D-D8A8-49AA-F26B-21294B42B1D8}"/>
          </ac:spMkLst>
        </pc:spChg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40" creationId="{9A6BD803-3D34-51DB-BBC2-2D02ED69A4D0}"/>
          </ac:spMkLst>
        </pc:spChg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41" creationId="{28868DBE-F168-3805-883B-192E1B83C45C}"/>
          </ac:spMkLst>
        </pc:spChg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42" creationId="{0618DE60-658B-C012-4F9E-6CCB2E53AD3C}"/>
          </ac:spMkLst>
        </pc:spChg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43" creationId="{E6D59FF0-A481-0798-5B60-CD976F18C10E}"/>
          </ac:spMkLst>
        </pc:spChg>
        <pc:spChg chg="mod">
          <ac:chgData name="Ridhi Saraf" userId="ce4f9119-65ad-4535-86ee-b0e122925609" providerId="ADAL" clId="{D855F5D5-160C-4EAE-A589-23F10A77D914}" dt="2024-09-01T16:33:58.014" v="4948" actId="1036"/>
          <ac:spMkLst>
            <pc:docMk/>
            <pc:sldMk cId="1106157193" sldId="276"/>
            <ac:spMk id="44" creationId="{43DCFC5A-DA67-E4E0-85CB-6E23070C0093}"/>
          </ac:spMkLst>
        </pc:spChg>
        <pc:spChg chg="mod">
          <ac:chgData name="Ridhi Saraf" userId="ce4f9119-65ad-4535-86ee-b0e122925609" providerId="ADAL" clId="{D855F5D5-160C-4EAE-A589-23F10A77D914}" dt="2024-09-01T16:34:06.079" v="4957" actId="1035"/>
          <ac:spMkLst>
            <pc:docMk/>
            <pc:sldMk cId="1106157193" sldId="276"/>
            <ac:spMk id="53" creationId="{681E125E-4BC0-63D5-62F8-30D5F8FCCC10}"/>
          </ac:spMkLst>
        </pc:spChg>
        <pc:spChg chg="mod">
          <ac:chgData name="Ridhi Saraf" userId="ce4f9119-65ad-4535-86ee-b0e122925609" providerId="ADAL" clId="{D855F5D5-160C-4EAE-A589-23F10A77D914}" dt="2024-09-01T16:34:10.426" v="4961" actId="1035"/>
          <ac:spMkLst>
            <pc:docMk/>
            <pc:sldMk cId="1106157193" sldId="276"/>
            <ac:spMk id="69" creationId="{21F2C340-7242-A218-F905-1676D67C3806}"/>
          </ac:spMkLst>
        </pc:spChg>
        <pc:spChg chg="mod">
          <ac:chgData name="Ridhi Saraf" userId="ce4f9119-65ad-4535-86ee-b0e122925609" providerId="ADAL" clId="{D855F5D5-160C-4EAE-A589-23F10A77D914}" dt="2024-09-01T16:34:06.079" v="4957" actId="1035"/>
          <ac:spMkLst>
            <pc:docMk/>
            <pc:sldMk cId="1106157193" sldId="276"/>
            <ac:spMk id="70" creationId="{8AC794B8-7BAD-E9BB-EEA7-9D13C276B4E7}"/>
          </ac:spMkLst>
        </pc:spChg>
        <pc:spChg chg="mod">
          <ac:chgData name="Ridhi Saraf" userId="ce4f9119-65ad-4535-86ee-b0e122925609" providerId="ADAL" clId="{D855F5D5-160C-4EAE-A589-23F10A77D914}" dt="2024-09-01T16:34:06.079" v="4957" actId="1035"/>
          <ac:spMkLst>
            <pc:docMk/>
            <pc:sldMk cId="1106157193" sldId="276"/>
            <ac:spMk id="72" creationId="{62F48C6C-3062-DC33-D75B-8A00359E3BCF}"/>
          </ac:spMkLst>
        </pc:spChg>
        <pc:spChg chg="mod">
          <ac:chgData name="Ridhi Saraf" userId="ce4f9119-65ad-4535-86ee-b0e122925609" providerId="ADAL" clId="{D855F5D5-160C-4EAE-A589-23F10A77D914}" dt="2024-09-01T16:34:06.079" v="4957" actId="1035"/>
          <ac:spMkLst>
            <pc:docMk/>
            <pc:sldMk cId="1106157193" sldId="276"/>
            <ac:spMk id="73" creationId="{0D539C90-8894-4D81-4F15-EAB71E625DD5}"/>
          </ac:spMkLst>
        </pc:spChg>
        <pc:spChg chg="mod">
          <ac:chgData name="Ridhi Saraf" userId="ce4f9119-65ad-4535-86ee-b0e122925609" providerId="ADAL" clId="{D855F5D5-160C-4EAE-A589-23F10A77D914}" dt="2024-09-01T16:34:06.079" v="4957" actId="1035"/>
          <ac:spMkLst>
            <pc:docMk/>
            <pc:sldMk cId="1106157193" sldId="276"/>
            <ac:spMk id="74" creationId="{7EA503C3-DFA0-C83B-524A-C9DA29C17D6A}"/>
          </ac:spMkLst>
        </pc:spChg>
        <pc:spChg chg="mod">
          <ac:chgData name="Ridhi Saraf" userId="ce4f9119-65ad-4535-86ee-b0e122925609" providerId="ADAL" clId="{D855F5D5-160C-4EAE-A589-23F10A77D914}" dt="2024-09-01T16:34:39.267" v="4962" actId="1076"/>
          <ac:spMkLst>
            <pc:docMk/>
            <pc:sldMk cId="1106157193" sldId="276"/>
            <ac:spMk id="77" creationId="{50A4AD85-E677-E339-D1BB-384C7D4FFDA1}"/>
          </ac:spMkLst>
        </pc:spChg>
        <pc:spChg chg="mod">
          <ac:chgData name="Ridhi Saraf" userId="ce4f9119-65ad-4535-86ee-b0e122925609" providerId="ADAL" clId="{D855F5D5-160C-4EAE-A589-23F10A77D914}" dt="2024-09-01T16:34:10.426" v="4961" actId="1035"/>
          <ac:spMkLst>
            <pc:docMk/>
            <pc:sldMk cId="1106157193" sldId="276"/>
            <ac:spMk id="80" creationId="{66D8EF31-4027-85AA-9B8F-BBF0A8B68CF9}"/>
          </ac:spMkLst>
        </pc:spChg>
        <pc:picChg chg="mod">
          <ac:chgData name="Ridhi Saraf" userId="ce4f9119-65ad-4535-86ee-b0e122925609" providerId="ADAL" clId="{D855F5D5-160C-4EAE-A589-23F10A77D914}" dt="2024-09-01T16:34:10.426" v="4961" actId="1035"/>
          <ac:picMkLst>
            <pc:docMk/>
            <pc:sldMk cId="1106157193" sldId="276"/>
            <ac:picMk id="8" creationId="{D71A16BD-73D6-23A3-22EC-E6EC8B266F29}"/>
          </ac:picMkLst>
        </pc:picChg>
        <pc:picChg chg="mod">
          <ac:chgData name="Ridhi Saraf" userId="ce4f9119-65ad-4535-86ee-b0e122925609" providerId="ADAL" clId="{D855F5D5-160C-4EAE-A589-23F10A77D914}" dt="2024-09-01T16:34:10.426" v="4961" actId="1035"/>
          <ac:picMkLst>
            <pc:docMk/>
            <pc:sldMk cId="1106157193" sldId="276"/>
            <ac:picMk id="12" creationId="{9F1B7C76-2F31-F3D1-1E2D-B36AEF8E297F}"/>
          </ac:picMkLst>
        </pc:picChg>
        <pc:picChg chg="mod">
          <ac:chgData name="Ridhi Saraf" userId="ce4f9119-65ad-4535-86ee-b0e122925609" providerId="ADAL" clId="{D855F5D5-160C-4EAE-A589-23F10A77D914}" dt="2024-09-01T16:34:10.426" v="4961" actId="1035"/>
          <ac:picMkLst>
            <pc:docMk/>
            <pc:sldMk cId="1106157193" sldId="276"/>
            <ac:picMk id="25" creationId="{8E5CF803-A884-80BC-55F7-6F7F65A92B82}"/>
          </ac:picMkLst>
        </pc:picChg>
        <pc:picChg chg="mod">
          <ac:chgData name="Ridhi Saraf" userId="ce4f9119-65ad-4535-86ee-b0e122925609" providerId="ADAL" clId="{D855F5D5-160C-4EAE-A589-23F10A77D914}" dt="2024-09-01T16:34:10.426" v="4961" actId="1035"/>
          <ac:picMkLst>
            <pc:docMk/>
            <pc:sldMk cId="1106157193" sldId="276"/>
            <ac:picMk id="78" creationId="{E5DA5286-B2FD-C071-2EAF-7F9BFC423F97}"/>
          </ac:picMkLst>
        </pc:picChg>
        <pc:picChg chg="mod">
          <ac:chgData name="Ridhi Saraf" userId="ce4f9119-65ad-4535-86ee-b0e122925609" providerId="ADAL" clId="{D855F5D5-160C-4EAE-A589-23F10A77D914}" dt="2024-09-01T16:34:06.079" v="4957" actId="1035"/>
          <ac:picMkLst>
            <pc:docMk/>
            <pc:sldMk cId="1106157193" sldId="276"/>
            <ac:picMk id="3074" creationId="{56BCB52D-A1C7-3998-F7BF-50C438B7A797}"/>
          </ac:picMkLst>
        </pc:picChg>
        <pc:cxnChg chg="mod">
          <ac:chgData name="Ridhi Saraf" userId="ce4f9119-65ad-4535-86ee-b0e122925609" providerId="ADAL" clId="{D855F5D5-160C-4EAE-A589-23F10A77D914}" dt="2024-09-01T16:34:06.079" v="4957" actId="1035"/>
          <ac:cxnSpMkLst>
            <pc:docMk/>
            <pc:sldMk cId="1106157193" sldId="276"/>
            <ac:cxnSpMk id="82" creationId="{4FD192D6-3E17-D0A3-2ED0-E55D257A1AC6}"/>
          </ac:cxnSpMkLst>
        </pc:cxnChg>
      </pc:sldChg>
    </pc:docChg>
  </pc:docChgLst>
  <pc:docChgLst>
    <pc:chgData name="Prakhar Jain" userId="bee16eca-c537-4bd8-947e-e5c3c907c019" providerId="ADAL" clId="{E985C857-5383-40D3-9FB8-58C80CC60BDD}"/>
    <pc:docChg chg="undo custSel addSld delSld modSld modMainMaster">
      <pc:chgData name="Prakhar Jain" userId="bee16eca-c537-4bd8-947e-e5c3c907c019" providerId="ADAL" clId="{E985C857-5383-40D3-9FB8-58C80CC60BDD}" dt="2024-10-06T17:45:04.738" v="382"/>
      <pc:docMkLst>
        <pc:docMk/>
      </pc:docMkLst>
      <pc:sldChg chg="addSp delSp modSp mod modTransition">
        <pc:chgData name="Prakhar Jain" userId="bee16eca-c537-4bd8-947e-e5c3c907c019" providerId="ADAL" clId="{E985C857-5383-40D3-9FB8-58C80CC60BDD}" dt="2024-10-06T17:42:25.984" v="371" actId="478"/>
        <pc:sldMkLst>
          <pc:docMk/>
          <pc:sldMk cId="2267181122" sldId="259"/>
        </pc:sldMkLst>
        <pc:spChg chg="add del mod">
          <ac:chgData name="Prakhar Jain" userId="bee16eca-c537-4bd8-947e-e5c3c907c019" providerId="ADAL" clId="{E985C857-5383-40D3-9FB8-58C80CC60BDD}" dt="2024-10-06T16:44:22.936" v="37" actId="478"/>
          <ac:spMkLst>
            <pc:docMk/>
            <pc:sldMk cId="2267181122" sldId="259"/>
            <ac:spMk id="10" creationId="{F797AD7B-37C5-991B-BAEF-CE7E26C65B8F}"/>
          </ac:spMkLst>
        </pc:spChg>
        <pc:spChg chg="add del mod">
          <ac:chgData name="Prakhar Jain" userId="bee16eca-c537-4bd8-947e-e5c3c907c019" providerId="ADAL" clId="{E985C857-5383-40D3-9FB8-58C80CC60BDD}" dt="2024-10-06T16:44:22.936" v="37" actId="478"/>
          <ac:spMkLst>
            <pc:docMk/>
            <pc:sldMk cId="2267181122" sldId="259"/>
            <ac:spMk id="11" creationId="{7DEBC6B2-9D49-00D3-F3DE-BF3B429A1499}"/>
          </ac:spMkLst>
        </pc:spChg>
        <pc:spChg chg="add del mod">
          <ac:chgData name="Prakhar Jain" userId="bee16eca-c537-4bd8-947e-e5c3c907c019" providerId="ADAL" clId="{E985C857-5383-40D3-9FB8-58C80CC60BDD}" dt="2024-10-06T16:45:35.770" v="55" actId="478"/>
          <ac:spMkLst>
            <pc:docMk/>
            <pc:sldMk cId="2267181122" sldId="259"/>
            <ac:spMk id="19" creationId="{22BDC2F6-BB0C-C9ED-E41D-883313AA9C4F}"/>
          </ac:spMkLst>
        </pc:spChg>
        <pc:spChg chg="add del mod">
          <ac:chgData name="Prakhar Jain" userId="bee16eca-c537-4bd8-947e-e5c3c907c019" providerId="ADAL" clId="{E985C857-5383-40D3-9FB8-58C80CC60BDD}" dt="2024-10-06T16:44:22.936" v="37" actId="478"/>
          <ac:spMkLst>
            <pc:docMk/>
            <pc:sldMk cId="2267181122" sldId="259"/>
            <ac:spMk id="23" creationId="{52033AEB-3FFC-EBF7-B1DF-5D79FFF45FAC}"/>
          </ac:spMkLst>
        </pc:spChg>
        <pc:spChg chg="add del mod">
          <ac:chgData name="Prakhar Jain" userId="bee16eca-c537-4bd8-947e-e5c3c907c019" providerId="ADAL" clId="{E985C857-5383-40D3-9FB8-58C80CC60BDD}" dt="2024-10-06T16:44:22.936" v="37" actId="478"/>
          <ac:spMkLst>
            <pc:docMk/>
            <pc:sldMk cId="2267181122" sldId="259"/>
            <ac:spMk id="28" creationId="{1F4BAB07-89C7-2595-D422-5825B7064784}"/>
          </ac:spMkLst>
        </pc:spChg>
        <pc:spChg chg="add del mod">
          <ac:chgData name="Prakhar Jain" userId="bee16eca-c537-4bd8-947e-e5c3c907c019" providerId="ADAL" clId="{E985C857-5383-40D3-9FB8-58C80CC60BDD}" dt="2024-10-06T16:44:22.936" v="37" actId="478"/>
          <ac:spMkLst>
            <pc:docMk/>
            <pc:sldMk cId="2267181122" sldId="259"/>
            <ac:spMk id="29" creationId="{5A4BDBFB-D8CB-FD04-FF59-BBEC6D5A276E}"/>
          </ac:spMkLst>
        </pc:spChg>
        <pc:spChg chg="mod">
          <ac:chgData name="Prakhar Jain" userId="bee16eca-c537-4bd8-947e-e5c3c907c019" providerId="ADAL" clId="{E985C857-5383-40D3-9FB8-58C80CC60BDD}" dt="2024-10-06T16:43:51.109" v="36" actId="1076"/>
          <ac:spMkLst>
            <pc:docMk/>
            <pc:sldMk cId="2267181122" sldId="259"/>
            <ac:spMk id="31" creationId="{E7EBFF11-9303-76E8-1DE5-67B7A3C71D00}"/>
          </ac:spMkLst>
        </pc:spChg>
        <pc:spChg chg="add del mod">
          <ac:chgData name="Prakhar Jain" userId="bee16eca-c537-4bd8-947e-e5c3c907c019" providerId="ADAL" clId="{E985C857-5383-40D3-9FB8-58C80CC60BDD}" dt="2024-10-06T16:59:25.245" v="145" actId="478"/>
          <ac:spMkLst>
            <pc:docMk/>
            <pc:sldMk cId="2267181122" sldId="259"/>
            <ac:spMk id="35" creationId="{F5B6F381-EAAC-29E1-327C-58221A3CBB36}"/>
          </ac:spMkLst>
        </pc:spChg>
        <pc:spChg chg="add del mod">
          <ac:chgData name="Prakhar Jain" userId="bee16eca-c537-4bd8-947e-e5c3c907c019" providerId="ADAL" clId="{E985C857-5383-40D3-9FB8-58C80CC60BDD}" dt="2024-10-06T16:59:25.245" v="145" actId="478"/>
          <ac:spMkLst>
            <pc:docMk/>
            <pc:sldMk cId="2267181122" sldId="259"/>
            <ac:spMk id="36" creationId="{7D663BDD-D4E9-BA53-8ABC-4413E46E3A16}"/>
          </ac:spMkLst>
        </pc:spChg>
        <pc:spChg chg="add del mod">
          <ac:chgData name="Prakhar Jain" userId="bee16eca-c537-4bd8-947e-e5c3c907c019" providerId="ADAL" clId="{E985C857-5383-40D3-9FB8-58C80CC60BDD}" dt="2024-10-06T16:59:25.245" v="145" actId="478"/>
          <ac:spMkLst>
            <pc:docMk/>
            <pc:sldMk cId="2267181122" sldId="259"/>
            <ac:spMk id="37" creationId="{1D3462B1-0BAD-DB32-1498-D97F52035997}"/>
          </ac:spMkLst>
        </pc:spChg>
        <pc:spChg chg="add del mod">
          <ac:chgData name="Prakhar Jain" userId="bee16eca-c537-4bd8-947e-e5c3c907c019" providerId="ADAL" clId="{E985C857-5383-40D3-9FB8-58C80CC60BDD}" dt="2024-10-06T16:59:25.245" v="145" actId="478"/>
          <ac:spMkLst>
            <pc:docMk/>
            <pc:sldMk cId="2267181122" sldId="259"/>
            <ac:spMk id="38" creationId="{DAB86D7C-F399-1CFD-758F-A2F9B8DF0654}"/>
          </ac:spMkLst>
        </pc:spChg>
        <pc:spChg chg="add del mod">
          <ac:chgData name="Prakhar Jain" userId="bee16eca-c537-4bd8-947e-e5c3c907c019" providerId="ADAL" clId="{E985C857-5383-40D3-9FB8-58C80CC60BDD}" dt="2024-10-06T16:59:25.245" v="145" actId="478"/>
          <ac:spMkLst>
            <pc:docMk/>
            <pc:sldMk cId="2267181122" sldId="259"/>
            <ac:spMk id="39" creationId="{DFE1A6BF-3CFC-9796-1394-D322244D39BD}"/>
          </ac:spMkLst>
        </pc:spChg>
        <pc:spChg chg="add del mod">
          <ac:chgData name="Prakhar Jain" userId="bee16eca-c537-4bd8-947e-e5c3c907c019" providerId="ADAL" clId="{E985C857-5383-40D3-9FB8-58C80CC60BDD}" dt="2024-10-06T16:59:25.245" v="145" actId="478"/>
          <ac:spMkLst>
            <pc:docMk/>
            <pc:sldMk cId="2267181122" sldId="259"/>
            <ac:spMk id="57" creationId="{3FE5840E-99C4-B94B-FEF7-6E011ADB4CFE}"/>
          </ac:spMkLst>
        </pc:spChg>
        <pc:spChg chg="mod">
          <ac:chgData name="Prakhar Jain" userId="bee16eca-c537-4bd8-947e-e5c3c907c019" providerId="ADAL" clId="{E985C857-5383-40D3-9FB8-58C80CC60BDD}" dt="2024-10-06T16:49:16.876" v="67" actId="1076"/>
          <ac:spMkLst>
            <pc:docMk/>
            <pc:sldMk cId="2267181122" sldId="259"/>
            <ac:spMk id="59" creationId="{02C52983-9902-09B8-6810-9AF291EE639A}"/>
          </ac:spMkLst>
        </pc:spChg>
        <pc:spChg chg="add mod">
          <ac:chgData name="Prakhar Jain" userId="bee16eca-c537-4bd8-947e-e5c3c907c019" providerId="ADAL" clId="{E985C857-5383-40D3-9FB8-58C80CC60BDD}" dt="2024-10-06T16:55:16.546" v="115" actId="571"/>
          <ac:spMkLst>
            <pc:docMk/>
            <pc:sldMk cId="2267181122" sldId="259"/>
            <ac:spMk id="76" creationId="{6B3465C4-7454-A394-0A9E-9EAC6A0E9BF8}"/>
          </ac:spMkLst>
        </pc:spChg>
        <pc:spChg chg="mod">
          <ac:chgData name="Prakhar Jain" userId="bee16eca-c537-4bd8-947e-e5c3c907c019" providerId="ADAL" clId="{E985C857-5383-40D3-9FB8-58C80CC60BDD}" dt="2024-10-06T16:55:16.546" v="115" actId="571"/>
          <ac:spMkLst>
            <pc:docMk/>
            <pc:sldMk cId="2267181122" sldId="259"/>
            <ac:spMk id="78" creationId="{4D0228B5-B54F-295B-51FC-B67D7AB73F48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80" creationId="{39A10B4B-71BE-3E5F-09CD-1DC9013BC892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81" creationId="{FEFA8AC3-9234-3564-492D-9DA852BBEDA7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82" creationId="{2CEE9E08-F184-D113-54AA-262F29173CF0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84" creationId="{C0FD28C5-5548-CF73-3AC4-E037A9FC26F8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85" creationId="{8682E39F-C4D3-3AAB-E2B6-7F6C52FB6F42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86" creationId="{76142F1A-881E-0740-A6E1-4A47FC020E7F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87" creationId="{596F313D-4ED5-E992-8849-FA80243C1F74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88" creationId="{5DDE7C22-662F-C7CD-C1D1-1FBAE5BC84B1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89" creationId="{F6B646D6-B11A-D1BC-35FF-374FFA154F43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93" creationId="{E375D92D-9C7D-A0C2-2AAC-6EAB56222AE2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94" creationId="{EBF4566F-388C-071A-8BFB-7F8B342C3BC0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95" creationId="{98354BD8-10C0-A68F-1E53-34DAEF3DD9DD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96" creationId="{2A9F5264-8DDD-7843-F903-C4A4F3F7F49F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01" creationId="{E2C551CA-A5DE-D306-9554-C06035A0CB6E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02" creationId="{BBCFFE56-F606-98EA-5D8F-5D6762A6758A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10" creationId="{999FFA9F-CFDC-DF48-D6DA-B29ECC105137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11" creationId="{5BE5C5BE-8DE8-32EB-89F4-16F3FE31467E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12" creationId="{D16DE45B-BB48-9FA4-A33F-D1D23153A9AD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13" creationId="{7AD07A75-5E2D-6325-B6CC-718136D33974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18" creationId="{E6AE7DDD-0A0A-3FD9-1AAC-6282D26989DE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19" creationId="{3CD41BDB-4AB5-C2AD-17B0-A57AAD0202C5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20" creationId="{8879EC11-AFB5-D204-DC61-4713E55293A9}"/>
          </ac:spMkLst>
        </pc:spChg>
        <pc:spChg chg="add del mod">
          <ac:chgData name="Prakhar Jain" userId="bee16eca-c537-4bd8-947e-e5c3c907c019" providerId="ADAL" clId="{E985C857-5383-40D3-9FB8-58C80CC60BDD}" dt="2024-10-06T17:00:55.033" v="158" actId="478"/>
          <ac:spMkLst>
            <pc:docMk/>
            <pc:sldMk cId="2267181122" sldId="259"/>
            <ac:spMk id="121" creationId="{CF29D6D3-0824-F6D9-A368-11EEE0ED6ACF}"/>
          </ac:spMkLst>
        </pc:spChg>
        <pc:spChg chg="add del mod">
          <ac:chgData name="Prakhar Jain" userId="bee16eca-c537-4bd8-947e-e5c3c907c019" providerId="ADAL" clId="{E985C857-5383-40D3-9FB8-58C80CC60BDD}" dt="2024-10-06T17:00:57.028" v="159" actId="478"/>
          <ac:spMkLst>
            <pc:docMk/>
            <pc:sldMk cId="2267181122" sldId="259"/>
            <ac:spMk id="122" creationId="{FD2DFBD2-D67B-E077-BAE1-5A53A1EA74FF}"/>
          </ac:spMkLst>
        </pc:spChg>
        <pc:spChg chg="add del mod">
          <ac:chgData name="Prakhar Jain" userId="bee16eca-c537-4bd8-947e-e5c3c907c019" providerId="ADAL" clId="{E985C857-5383-40D3-9FB8-58C80CC60BDD}" dt="2024-10-06T17:00:58.489" v="160" actId="478"/>
          <ac:spMkLst>
            <pc:docMk/>
            <pc:sldMk cId="2267181122" sldId="259"/>
            <ac:spMk id="123" creationId="{7CE98642-2A05-42BD-829F-375E46CB91FC}"/>
          </ac:spMkLst>
        </pc:spChg>
        <pc:spChg chg="add del mod">
          <ac:chgData name="Prakhar Jain" userId="bee16eca-c537-4bd8-947e-e5c3c907c019" providerId="ADAL" clId="{E985C857-5383-40D3-9FB8-58C80CC60BDD}" dt="2024-10-06T17:01:00.193" v="161" actId="478"/>
          <ac:spMkLst>
            <pc:docMk/>
            <pc:sldMk cId="2267181122" sldId="259"/>
            <ac:spMk id="124" creationId="{5828C788-169A-7F9F-2352-2DE0FF5F2E36}"/>
          </ac:spMkLst>
        </pc:spChg>
        <pc:spChg chg="add del mod">
          <ac:chgData name="Prakhar Jain" userId="bee16eca-c537-4bd8-947e-e5c3c907c019" providerId="ADAL" clId="{E985C857-5383-40D3-9FB8-58C80CC60BDD}" dt="2024-10-06T17:00:53.956" v="157" actId="478"/>
          <ac:spMkLst>
            <pc:docMk/>
            <pc:sldMk cId="2267181122" sldId="259"/>
            <ac:spMk id="125" creationId="{3C27443B-A023-59F8-1468-46F0E99ECD49}"/>
          </ac:spMkLst>
        </pc:spChg>
        <pc:spChg chg="add del mod">
          <ac:chgData name="Prakhar Jain" userId="bee16eca-c537-4bd8-947e-e5c3c907c019" providerId="ADAL" clId="{E985C857-5383-40D3-9FB8-58C80CC60BDD}" dt="2024-10-06T17:00:52.632" v="156" actId="478"/>
          <ac:spMkLst>
            <pc:docMk/>
            <pc:sldMk cId="2267181122" sldId="259"/>
            <ac:spMk id="126" creationId="{6969F702-B0C9-4C0B-1EB9-3C44BC7D954B}"/>
          </ac:spMkLst>
        </pc:spChg>
        <pc:spChg chg="add del mod">
          <ac:chgData name="Prakhar Jain" userId="bee16eca-c537-4bd8-947e-e5c3c907c019" providerId="ADAL" clId="{E985C857-5383-40D3-9FB8-58C80CC60BDD}" dt="2024-10-06T17:00:51.116" v="155" actId="478"/>
          <ac:spMkLst>
            <pc:docMk/>
            <pc:sldMk cId="2267181122" sldId="259"/>
            <ac:spMk id="127" creationId="{A15587C7-C32B-23D8-83F7-EBF6C047EC6F}"/>
          </ac:spMkLst>
        </pc:spChg>
        <pc:spChg chg="add del mod">
          <ac:chgData name="Prakhar Jain" userId="bee16eca-c537-4bd8-947e-e5c3c907c019" providerId="ADAL" clId="{E985C857-5383-40D3-9FB8-58C80CC60BDD}" dt="2024-10-06T17:00:50.202" v="154" actId="478"/>
          <ac:spMkLst>
            <pc:docMk/>
            <pc:sldMk cId="2267181122" sldId="259"/>
            <ac:spMk id="128" creationId="{38AA380E-4205-181C-B1BA-62EBC9034948}"/>
          </ac:spMkLst>
        </pc:spChg>
        <pc:spChg chg="add del mod">
          <ac:chgData name="Prakhar Jain" userId="bee16eca-c537-4bd8-947e-e5c3c907c019" providerId="ADAL" clId="{E985C857-5383-40D3-9FB8-58C80CC60BDD}" dt="2024-10-06T17:00:44.157" v="150" actId="478"/>
          <ac:spMkLst>
            <pc:docMk/>
            <pc:sldMk cId="2267181122" sldId="259"/>
            <ac:spMk id="129" creationId="{28A60A9F-E4DA-5C9E-8B68-77051A89C358}"/>
          </ac:spMkLst>
        </pc:spChg>
        <pc:spChg chg="add del mod">
          <ac:chgData name="Prakhar Jain" userId="bee16eca-c537-4bd8-947e-e5c3c907c019" providerId="ADAL" clId="{E985C857-5383-40D3-9FB8-58C80CC60BDD}" dt="2024-10-06T17:00:46.243" v="151" actId="478"/>
          <ac:spMkLst>
            <pc:docMk/>
            <pc:sldMk cId="2267181122" sldId="259"/>
            <ac:spMk id="130" creationId="{D9E1A578-D9DF-A5ED-F194-BA82BB224576}"/>
          </ac:spMkLst>
        </pc:spChg>
        <pc:spChg chg="add del mod">
          <ac:chgData name="Prakhar Jain" userId="bee16eca-c537-4bd8-947e-e5c3c907c019" providerId="ADAL" clId="{E985C857-5383-40D3-9FB8-58C80CC60BDD}" dt="2024-10-06T17:00:47.848" v="152" actId="478"/>
          <ac:spMkLst>
            <pc:docMk/>
            <pc:sldMk cId="2267181122" sldId="259"/>
            <ac:spMk id="131" creationId="{1480F630-04D5-191F-5452-41947A7F1C85}"/>
          </ac:spMkLst>
        </pc:spChg>
        <pc:spChg chg="add del mod">
          <ac:chgData name="Prakhar Jain" userId="bee16eca-c537-4bd8-947e-e5c3c907c019" providerId="ADAL" clId="{E985C857-5383-40D3-9FB8-58C80CC60BDD}" dt="2024-10-06T17:00:49.064" v="153" actId="478"/>
          <ac:spMkLst>
            <pc:docMk/>
            <pc:sldMk cId="2267181122" sldId="259"/>
            <ac:spMk id="132" creationId="{8D39F285-5F18-D809-34B3-F4D7393E08BB}"/>
          </ac:spMkLst>
        </pc:spChg>
        <pc:spChg chg="add del mod">
          <ac:chgData name="Prakhar Jain" userId="bee16eca-c537-4bd8-947e-e5c3c907c019" providerId="ADAL" clId="{E985C857-5383-40D3-9FB8-58C80CC60BDD}" dt="2024-10-06T17:00:29.652" v="148" actId="478"/>
          <ac:spMkLst>
            <pc:docMk/>
            <pc:sldMk cId="2267181122" sldId="259"/>
            <ac:spMk id="136" creationId="{21EFB5F9-10F4-6002-9D24-BCB40831D7D8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37" creationId="{C4A9EAE1-02D5-4F36-6A85-DA210DA343C9}"/>
          </ac:spMkLst>
        </pc:spChg>
        <pc:spChg chg="add del mod">
          <ac:chgData name="Prakhar Jain" userId="bee16eca-c537-4bd8-947e-e5c3c907c019" providerId="ADAL" clId="{E985C857-5383-40D3-9FB8-58C80CC60BDD}" dt="2024-10-06T17:01:01.856" v="162" actId="478"/>
          <ac:spMkLst>
            <pc:docMk/>
            <pc:sldMk cId="2267181122" sldId="259"/>
            <ac:spMk id="149" creationId="{B7B86D54-B310-7E31-E018-7377E9FDC3A9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50" creationId="{51AF824C-DE1B-DF8A-8489-8EC9A35DD121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51" creationId="{ECD4FE8F-7C63-CDDC-C5B9-FD6CD73E1244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52" creationId="{64AE319C-8B57-8B84-B6E7-78BA7FD2790E}"/>
          </ac:spMkLst>
        </pc:spChg>
        <pc:spChg chg="mod">
          <ac:chgData name="Prakhar Jain" userId="bee16eca-c537-4bd8-947e-e5c3c907c019" providerId="ADAL" clId="{E985C857-5383-40D3-9FB8-58C80CC60BDD}" dt="2024-10-06T16:59:45.597" v="147" actId="1076"/>
          <ac:spMkLst>
            <pc:docMk/>
            <pc:sldMk cId="2267181122" sldId="259"/>
            <ac:spMk id="156" creationId="{B8B3F304-3539-4935-B29B-E26FF8A68136}"/>
          </ac:spMkLst>
        </pc:spChg>
        <pc:spChg chg="add del mod">
          <ac:chgData name="Prakhar Jain" userId="bee16eca-c537-4bd8-947e-e5c3c907c019" providerId="ADAL" clId="{E985C857-5383-40D3-9FB8-58C80CC60BDD}" dt="2024-10-06T17:01:31.575" v="164" actId="478"/>
          <ac:spMkLst>
            <pc:docMk/>
            <pc:sldMk cId="2267181122" sldId="259"/>
            <ac:spMk id="173" creationId="{6B1188A7-7618-3844-AFC3-329DAE109DC9}"/>
          </ac:spMkLst>
        </pc:spChg>
        <pc:spChg chg="add del mod">
          <ac:chgData name="Prakhar Jain" userId="bee16eca-c537-4bd8-947e-e5c3c907c019" providerId="ADAL" clId="{E985C857-5383-40D3-9FB8-58C80CC60BDD}" dt="2024-10-06T17:00:31.721" v="149" actId="478"/>
          <ac:spMkLst>
            <pc:docMk/>
            <pc:sldMk cId="2267181122" sldId="259"/>
            <ac:spMk id="174" creationId="{8EB32DE6-E0DE-3160-3B21-87E94C9ADD45}"/>
          </ac:spMkLst>
        </pc:spChg>
        <pc:spChg chg="add del mod">
          <ac:chgData name="Prakhar Jain" userId="bee16eca-c537-4bd8-947e-e5c3c907c019" providerId="ADAL" clId="{E985C857-5383-40D3-9FB8-58C80CC60BDD}" dt="2024-10-06T17:01:29.855" v="163" actId="478"/>
          <ac:spMkLst>
            <pc:docMk/>
            <pc:sldMk cId="2267181122" sldId="259"/>
            <ac:spMk id="175" creationId="{3CF86E51-9118-1E02-A3F3-2514AC093082}"/>
          </ac:spMkLst>
        </pc:spChg>
        <pc:spChg chg="add del mod">
          <ac:chgData name="Prakhar Jain" userId="bee16eca-c537-4bd8-947e-e5c3c907c019" providerId="ADAL" clId="{E985C857-5383-40D3-9FB8-58C80CC60BDD}" dt="2024-10-06T17:42:20.857" v="368" actId="478"/>
          <ac:spMkLst>
            <pc:docMk/>
            <pc:sldMk cId="2267181122" sldId="259"/>
            <ac:spMk id="176" creationId="{2AB9FDFF-D947-455C-D259-7410886B7DA5}"/>
          </ac:spMkLst>
        </pc:spChg>
        <pc:spChg chg="add del mod">
          <ac:chgData name="Prakhar Jain" userId="bee16eca-c537-4bd8-947e-e5c3c907c019" providerId="ADAL" clId="{E985C857-5383-40D3-9FB8-58C80CC60BDD}" dt="2024-10-06T17:42:20.857" v="368" actId="478"/>
          <ac:spMkLst>
            <pc:docMk/>
            <pc:sldMk cId="2267181122" sldId="259"/>
            <ac:spMk id="177" creationId="{AB3D168C-3D31-E089-0DC5-7DFEBDC96496}"/>
          </ac:spMkLst>
        </pc:spChg>
        <pc:spChg chg="add del mod">
          <ac:chgData name="Prakhar Jain" userId="bee16eca-c537-4bd8-947e-e5c3c907c019" providerId="ADAL" clId="{E985C857-5383-40D3-9FB8-58C80CC60BDD}" dt="2024-10-06T17:42:25.984" v="371" actId="478"/>
          <ac:spMkLst>
            <pc:docMk/>
            <pc:sldMk cId="2267181122" sldId="259"/>
            <ac:spMk id="206" creationId="{D2AD62A0-9DB7-E8B8-41DA-45B1AEBF2534}"/>
          </ac:spMkLst>
        </pc:spChg>
        <pc:spChg chg="add del mod">
          <ac:chgData name="Prakhar Jain" userId="bee16eca-c537-4bd8-947e-e5c3c907c019" providerId="ADAL" clId="{E985C857-5383-40D3-9FB8-58C80CC60BDD}" dt="2024-10-06T17:42:25.984" v="371" actId="478"/>
          <ac:spMkLst>
            <pc:docMk/>
            <pc:sldMk cId="2267181122" sldId="259"/>
            <ac:spMk id="208" creationId="{FD69B976-6CAD-01C2-62EB-3472DF09CB8C}"/>
          </ac:spMkLst>
        </pc:spChg>
        <pc:grpChg chg="add del mod">
          <ac:chgData name="Prakhar Jain" userId="bee16eca-c537-4bd8-947e-e5c3c907c019" providerId="ADAL" clId="{E985C857-5383-40D3-9FB8-58C80CC60BDD}" dt="2024-10-06T16:44:22.936" v="37" actId="478"/>
          <ac:grpSpMkLst>
            <pc:docMk/>
            <pc:sldMk cId="2267181122" sldId="259"/>
            <ac:grpSpMk id="12" creationId="{745AC11D-23DE-953C-96C1-74CB7B69DBDC}"/>
          </ac:grpSpMkLst>
        </pc:grpChg>
        <pc:grpChg chg="add del mod">
          <ac:chgData name="Prakhar Jain" userId="bee16eca-c537-4bd8-947e-e5c3c907c019" providerId="ADAL" clId="{E985C857-5383-40D3-9FB8-58C80CC60BDD}" dt="2024-10-06T16:44:22.936" v="37" actId="478"/>
          <ac:grpSpMkLst>
            <pc:docMk/>
            <pc:sldMk cId="2267181122" sldId="259"/>
            <ac:grpSpMk id="30" creationId="{68A7F593-708C-A8D5-C64C-EEDB8AC0569A}"/>
          </ac:grpSpMkLst>
        </pc:grpChg>
        <pc:grpChg chg="add del mod">
          <ac:chgData name="Prakhar Jain" userId="bee16eca-c537-4bd8-947e-e5c3c907c019" providerId="ADAL" clId="{E985C857-5383-40D3-9FB8-58C80CC60BDD}" dt="2024-10-06T16:59:25.245" v="145" actId="478"/>
          <ac:grpSpMkLst>
            <pc:docMk/>
            <pc:sldMk cId="2267181122" sldId="259"/>
            <ac:grpSpMk id="45" creationId="{1FE2B552-5945-7F72-7F4D-C32CF6156A72}"/>
          </ac:grpSpMkLst>
        </pc:grpChg>
        <pc:grpChg chg="add del mod">
          <ac:chgData name="Prakhar Jain" userId="bee16eca-c537-4bd8-947e-e5c3c907c019" providerId="ADAL" clId="{E985C857-5383-40D3-9FB8-58C80CC60BDD}" dt="2024-10-06T16:59:25.245" v="145" actId="478"/>
          <ac:grpSpMkLst>
            <pc:docMk/>
            <pc:sldMk cId="2267181122" sldId="259"/>
            <ac:grpSpMk id="58" creationId="{41B842F9-B0D7-7DD2-05DA-8B729DB08BAC}"/>
          </ac:grpSpMkLst>
        </pc:grpChg>
        <pc:grpChg chg="add mod">
          <ac:chgData name="Prakhar Jain" userId="bee16eca-c537-4bd8-947e-e5c3c907c019" providerId="ADAL" clId="{E985C857-5383-40D3-9FB8-58C80CC60BDD}" dt="2024-10-06T16:55:16.546" v="115" actId="571"/>
          <ac:grpSpMkLst>
            <pc:docMk/>
            <pc:sldMk cId="2267181122" sldId="259"/>
            <ac:grpSpMk id="77" creationId="{38B19C55-0D56-8333-45B1-C70B8573999A}"/>
          </ac:grpSpMkLst>
        </pc:grpChg>
        <pc:grpChg chg="add del mod">
          <ac:chgData name="Prakhar Jain" userId="bee16eca-c537-4bd8-947e-e5c3c907c019" providerId="ADAL" clId="{E985C857-5383-40D3-9FB8-58C80CC60BDD}" dt="2024-10-06T17:01:29.855" v="163" actId="478"/>
          <ac:grpSpMkLst>
            <pc:docMk/>
            <pc:sldMk cId="2267181122" sldId="259"/>
            <ac:grpSpMk id="103" creationId="{8453DB86-305B-0C8C-7CCC-D21512D8F392}"/>
          </ac:grpSpMkLst>
        </pc:grpChg>
        <pc:grpChg chg="add del mod">
          <ac:chgData name="Prakhar Jain" userId="bee16eca-c537-4bd8-947e-e5c3c907c019" providerId="ADAL" clId="{E985C857-5383-40D3-9FB8-58C80CC60BDD}" dt="2024-10-06T17:01:29.855" v="163" actId="478"/>
          <ac:grpSpMkLst>
            <pc:docMk/>
            <pc:sldMk cId="2267181122" sldId="259"/>
            <ac:grpSpMk id="155" creationId="{D7BDC7F4-6C72-AA9A-E599-0231430212A9}"/>
          </ac:grpSpMkLst>
        </pc:grpChg>
        <pc:grpChg chg="add del mod">
          <ac:chgData name="Prakhar Jain" userId="bee16eca-c537-4bd8-947e-e5c3c907c019" providerId="ADAL" clId="{E985C857-5383-40D3-9FB8-58C80CC60BDD}" dt="2024-10-06T17:01:29.855" v="163" actId="478"/>
          <ac:grpSpMkLst>
            <pc:docMk/>
            <pc:sldMk cId="2267181122" sldId="259"/>
            <ac:grpSpMk id="158" creationId="{94465FB5-5E25-A2E5-75B6-8897B3138E5F}"/>
          </ac:grpSpMkLst>
        </pc:grpChg>
        <pc:grpChg chg="add del mod">
          <ac:chgData name="Prakhar Jain" userId="bee16eca-c537-4bd8-947e-e5c3c907c019" providerId="ADAL" clId="{E985C857-5383-40D3-9FB8-58C80CC60BDD}" dt="2024-10-06T17:01:29.855" v="163" actId="478"/>
          <ac:grpSpMkLst>
            <pc:docMk/>
            <pc:sldMk cId="2267181122" sldId="259"/>
            <ac:grpSpMk id="167" creationId="{6B1A4FB9-8353-E736-2630-C26CCFFA2E22}"/>
          </ac:grpSpMkLst>
        </pc:grpChg>
        <pc:grpChg chg="add del mod">
          <ac:chgData name="Prakhar Jain" userId="bee16eca-c537-4bd8-947e-e5c3c907c019" providerId="ADAL" clId="{E985C857-5383-40D3-9FB8-58C80CC60BDD}" dt="2024-10-06T17:42:25.984" v="371" actId="478"/>
          <ac:grpSpMkLst>
            <pc:docMk/>
            <pc:sldMk cId="2267181122" sldId="259"/>
            <ac:grpSpMk id="178" creationId="{8C9A2BEE-843B-A205-0077-D0091425E5C0}"/>
          </ac:grpSpMkLst>
        </pc:grpChg>
        <pc:grpChg chg="add del mod">
          <ac:chgData name="Prakhar Jain" userId="bee16eca-c537-4bd8-947e-e5c3c907c019" providerId="ADAL" clId="{E985C857-5383-40D3-9FB8-58C80CC60BDD}" dt="2024-10-06T17:42:24.240" v="370" actId="478"/>
          <ac:grpSpMkLst>
            <pc:docMk/>
            <pc:sldMk cId="2267181122" sldId="259"/>
            <ac:grpSpMk id="192" creationId="{449EA1BE-F96A-C151-CB9C-4C569F5BE1A2}"/>
          </ac:grpSpMkLst>
        </pc:grpChg>
        <pc:grpChg chg="add del mod">
          <ac:chgData name="Prakhar Jain" userId="bee16eca-c537-4bd8-947e-e5c3c907c019" providerId="ADAL" clId="{E985C857-5383-40D3-9FB8-58C80CC60BDD}" dt="2024-10-06T17:42:24.240" v="370" actId="478"/>
          <ac:grpSpMkLst>
            <pc:docMk/>
            <pc:sldMk cId="2267181122" sldId="259"/>
            <ac:grpSpMk id="201" creationId="{36AD4216-267F-3FD4-EC70-F81346FC05A1}"/>
          </ac:grpSpMkLst>
        </pc:grpChg>
        <pc:picChg chg="mod">
          <ac:chgData name="Prakhar Jain" userId="bee16eca-c537-4bd8-947e-e5c3c907c019" providerId="ADAL" clId="{E985C857-5383-40D3-9FB8-58C80CC60BDD}" dt="2024-10-06T16:41:55.697" v="21" actId="1076"/>
          <ac:picMkLst>
            <pc:docMk/>
            <pc:sldMk cId="2267181122" sldId="259"/>
            <ac:picMk id="13" creationId="{4AF664C2-828A-E33E-E0D5-EA9A09E228DB}"/>
          </ac:picMkLst>
        </pc:picChg>
        <pc:picChg chg="mod">
          <ac:chgData name="Prakhar Jain" userId="bee16eca-c537-4bd8-947e-e5c3c907c019" providerId="ADAL" clId="{E985C857-5383-40D3-9FB8-58C80CC60BDD}" dt="2024-10-06T16:41:55.697" v="21" actId="1076"/>
          <ac:picMkLst>
            <pc:docMk/>
            <pc:sldMk cId="2267181122" sldId="259"/>
            <ac:picMk id="14" creationId="{27AC368C-9BB6-60B3-C0D2-66815A39372A}"/>
          </ac:picMkLst>
        </pc:picChg>
        <pc:picChg chg="mod">
          <ac:chgData name="Prakhar Jain" userId="bee16eca-c537-4bd8-947e-e5c3c907c019" providerId="ADAL" clId="{E985C857-5383-40D3-9FB8-58C80CC60BDD}" dt="2024-10-06T16:41:55.697" v="21" actId="1076"/>
          <ac:picMkLst>
            <pc:docMk/>
            <pc:sldMk cId="2267181122" sldId="259"/>
            <ac:picMk id="15" creationId="{C7C8AFE0-E0BF-1CA1-3928-04888176FBB4}"/>
          </ac:picMkLst>
        </pc:picChg>
        <pc:picChg chg="mod">
          <ac:chgData name="Prakhar Jain" userId="bee16eca-c537-4bd8-947e-e5c3c907c019" providerId="ADAL" clId="{E985C857-5383-40D3-9FB8-58C80CC60BDD}" dt="2024-10-06T16:41:55.697" v="21" actId="1076"/>
          <ac:picMkLst>
            <pc:docMk/>
            <pc:sldMk cId="2267181122" sldId="259"/>
            <ac:picMk id="16" creationId="{12F7C4F9-1B57-B7E1-5B15-99A321FB9CF8}"/>
          </ac:picMkLst>
        </pc:picChg>
        <pc:picChg chg="mod">
          <ac:chgData name="Prakhar Jain" userId="bee16eca-c537-4bd8-947e-e5c3c907c019" providerId="ADAL" clId="{E985C857-5383-40D3-9FB8-58C80CC60BDD}" dt="2024-10-06T16:41:55.697" v="21" actId="1076"/>
          <ac:picMkLst>
            <pc:docMk/>
            <pc:sldMk cId="2267181122" sldId="259"/>
            <ac:picMk id="17" creationId="{1D25991E-3913-401B-2210-E415FB7B856D}"/>
          </ac:picMkLst>
        </pc:picChg>
        <pc:picChg chg="mod">
          <ac:chgData name="Prakhar Jain" userId="bee16eca-c537-4bd8-947e-e5c3c907c019" providerId="ADAL" clId="{E985C857-5383-40D3-9FB8-58C80CC60BDD}" dt="2024-10-06T16:41:55.697" v="21" actId="1076"/>
          <ac:picMkLst>
            <pc:docMk/>
            <pc:sldMk cId="2267181122" sldId="259"/>
            <ac:picMk id="18" creationId="{4F4EC940-D4E6-DDD3-521A-04166104FE86}"/>
          </ac:picMkLst>
        </pc:picChg>
        <pc:picChg chg="add del mod">
          <ac:chgData name="Prakhar Jain" userId="bee16eca-c537-4bd8-947e-e5c3c907c019" providerId="ADAL" clId="{E985C857-5383-40D3-9FB8-58C80CC60BDD}" dt="2024-10-06T16:45:35.770" v="55" actId="478"/>
          <ac:picMkLst>
            <pc:docMk/>
            <pc:sldMk cId="2267181122" sldId="259"/>
            <ac:picMk id="20" creationId="{69A5DA17-C7EC-CCD5-01D8-ABD0BC3A901C}"/>
          </ac:picMkLst>
        </pc:picChg>
        <pc:picChg chg="add del mod">
          <ac:chgData name="Prakhar Jain" userId="bee16eca-c537-4bd8-947e-e5c3c907c019" providerId="ADAL" clId="{E985C857-5383-40D3-9FB8-58C80CC60BDD}" dt="2024-10-06T16:45:35.770" v="55" actId="478"/>
          <ac:picMkLst>
            <pc:docMk/>
            <pc:sldMk cId="2267181122" sldId="259"/>
            <ac:picMk id="21" creationId="{E6EDA1E4-0182-3122-203D-3065C87396F0}"/>
          </ac:picMkLst>
        </pc:picChg>
        <pc:picChg chg="add del mod">
          <ac:chgData name="Prakhar Jain" userId="bee16eca-c537-4bd8-947e-e5c3c907c019" providerId="ADAL" clId="{E985C857-5383-40D3-9FB8-58C80CC60BDD}" dt="2024-10-06T16:44:22.936" v="37" actId="478"/>
          <ac:picMkLst>
            <pc:docMk/>
            <pc:sldMk cId="2267181122" sldId="259"/>
            <ac:picMk id="24" creationId="{B69BDB17-C09A-D6D0-AC8A-CC20A5A27B1A}"/>
          </ac:picMkLst>
        </pc:picChg>
        <pc:picChg chg="add del mod">
          <ac:chgData name="Prakhar Jain" userId="bee16eca-c537-4bd8-947e-e5c3c907c019" providerId="ADAL" clId="{E985C857-5383-40D3-9FB8-58C80CC60BDD}" dt="2024-10-06T16:44:22.936" v="37" actId="478"/>
          <ac:picMkLst>
            <pc:docMk/>
            <pc:sldMk cId="2267181122" sldId="259"/>
            <ac:picMk id="25" creationId="{7F0499DE-08F3-E1BB-ABC1-AA896A54483C}"/>
          </ac:picMkLst>
        </pc:picChg>
        <pc:picChg chg="add del mod">
          <ac:chgData name="Prakhar Jain" userId="bee16eca-c537-4bd8-947e-e5c3c907c019" providerId="ADAL" clId="{E985C857-5383-40D3-9FB8-58C80CC60BDD}" dt="2024-10-06T16:44:22.936" v="37" actId="478"/>
          <ac:picMkLst>
            <pc:docMk/>
            <pc:sldMk cId="2267181122" sldId="259"/>
            <ac:picMk id="26" creationId="{AE591747-4A18-7D2A-5EF8-F5CB2CCD7D80}"/>
          </ac:picMkLst>
        </pc:picChg>
        <pc:picChg chg="add del mod">
          <ac:chgData name="Prakhar Jain" userId="bee16eca-c537-4bd8-947e-e5c3c907c019" providerId="ADAL" clId="{E985C857-5383-40D3-9FB8-58C80CC60BDD}" dt="2024-10-06T16:44:22.936" v="37" actId="478"/>
          <ac:picMkLst>
            <pc:docMk/>
            <pc:sldMk cId="2267181122" sldId="259"/>
            <ac:picMk id="27" creationId="{B0C9FAC6-1010-219F-155F-F5201C04A878}"/>
          </ac:picMkLst>
        </pc:picChg>
        <pc:picChg chg="mod">
          <ac:chgData name="Prakhar Jain" userId="bee16eca-c537-4bd8-947e-e5c3c907c019" providerId="ADAL" clId="{E985C857-5383-40D3-9FB8-58C80CC60BDD}" dt="2024-10-06T16:43:51.109" v="36" actId="1076"/>
          <ac:picMkLst>
            <pc:docMk/>
            <pc:sldMk cId="2267181122" sldId="259"/>
            <ac:picMk id="32" creationId="{14EBC73A-BF31-46D5-83DB-26682A3E3097}"/>
          </ac:picMkLst>
        </pc:picChg>
        <pc:picChg chg="add del mod">
          <ac:chgData name="Prakhar Jain" userId="bee16eca-c537-4bd8-947e-e5c3c907c019" providerId="ADAL" clId="{E985C857-5383-40D3-9FB8-58C80CC60BDD}" dt="2024-10-06T16:44:22.936" v="37" actId="478"/>
          <ac:picMkLst>
            <pc:docMk/>
            <pc:sldMk cId="2267181122" sldId="259"/>
            <ac:picMk id="33" creationId="{4FCD79C9-A136-B174-BDF0-2353E8E34AD4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34" creationId="{6C7080B5-D2F2-6393-8C0B-416F89FABE09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41" creationId="{892AB8C1-BCB5-D9FA-456D-A12633CC619B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42" creationId="{388D3A69-5588-585A-B3E9-63E1111DB3EA}"/>
          </ac:picMkLst>
        </pc:picChg>
        <pc:picChg chg="mod">
          <ac:chgData name="Prakhar Jain" userId="bee16eca-c537-4bd8-947e-e5c3c907c019" providerId="ADAL" clId="{E985C857-5383-40D3-9FB8-58C80CC60BDD}" dt="2024-10-06T16:48:34.170" v="64" actId="1076"/>
          <ac:picMkLst>
            <pc:docMk/>
            <pc:sldMk cId="2267181122" sldId="259"/>
            <ac:picMk id="46" creationId="{A42EFD53-5A36-3A28-FA53-BCF7DDD31CCE}"/>
          </ac:picMkLst>
        </pc:picChg>
        <pc:picChg chg="mod">
          <ac:chgData name="Prakhar Jain" userId="bee16eca-c537-4bd8-947e-e5c3c907c019" providerId="ADAL" clId="{E985C857-5383-40D3-9FB8-58C80CC60BDD}" dt="2024-10-06T16:48:34.170" v="64" actId="1076"/>
          <ac:picMkLst>
            <pc:docMk/>
            <pc:sldMk cId="2267181122" sldId="259"/>
            <ac:picMk id="47" creationId="{79D16042-8EEA-6968-2EB9-61701826799E}"/>
          </ac:picMkLst>
        </pc:picChg>
        <pc:picChg chg="mod">
          <ac:chgData name="Prakhar Jain" userId="bee16eca-c537-4bd8-947e-e5c3c907c019" providerId="ADAL" clId="{E985C857-5383-40D3-9FB8-58C80CC60BDD}" dt="2024-10-06T16:48:34.170" v="64" actId="1076"/>
          <ac:picMkLst>
            <pc:docMk/>
            <pc:sldMk cId="2267181122" sldId="259"/>
            <ac:picMk id="48" creationId="{7C27F12D-CF8D-195B-8DD9-A8836071B7A3}"/>
          </ac:picMkLst>
        </pc:picChg>
        <pc:picChg chg="mod">
          <ac:chgData name="Prakhar Jain" userId="bee16eca-c537-4bd8-947e-e5c3c907c019" providerId="ADAL" clId="{E985C857-5383-40D3-9FB8-58C80CC60BDD}" dt="2024-10-06T16:48:34.170" v="64" actId="1076"/>
          <ac:picMkLst>
            <pc:docMk/>
            <pc:sldMk cId="2267181122" sldId="259"/>
            <ac:picMk id="49" creationId="{A9C98E3E-65FC-4594-89C2-B9AA02D1DE95}"/>
          </ac:picMkLst>
        </pc:picChg>
        <pc:picChg chg="mod">
          <ac:chgData name="Prakhar Jain" userId="bee16eca-c537-4bd8-947e-e5c3c907c019" providerId="ADAL" clId="{E985C857-5383-40D3-9FB8-58C80CC60BDD}" dt="2024-10-06T16:48:34.170" v="64" actId="1076"/>
          <ac:picMkLst>
            <pc:docMk/>
            <pc:sldMk cId="2267181122" sldId="259"/>
            <ac:picMk id="50" creationId="{842A5E0F-A340-A213-C739-C83CB5842259}"/>
          </ac:picMkLst>
        </pc:picChg>
        <pc:picChg chg="mod">
          <ac:chgData name="Prakhar Jain" userId="bee16eca-c537-4bd8-947e-e5c3c907c019" providerId="ADAL" clId="{E985C857-5383-40D3-9FB8-58C80CC60BDD}" dt="2024-10-06T16:48:34.170" v="64" actId="1076"/>
          <ac:picMkLst>
            <pc:docMk/>
            <pc:sldMk cId="2267181122" sldId="259"/>
            <ac:picMk id="51" creationId="{D81E2E5C-F877-123B-619B-58C24A5065EC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52" creationId="{70295896-5CB4-BF33-32BE-43D3FE378436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53" creationId="{22F3034E-48F4-3351-9C1D-C0BCB27D1978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54" creationId="{66E3DF1E-A6B5-AE3C-628A-4AE9080DEE14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55" creationId="{32663498-82C8-7C67-5262-4ABC6E4016BB}"/>
          </ac:picMkLst>
        </pc:picChg>
        <pc:picChg chg="mod">
          <ac:chgData name="Prakhar Jain" userId="bee16eca-c537-4bd8-947e-e5c3c907c019" providerId="ADAL" clId="{E985C857-5383-40D3-9FB8-58C80CC60BDD}" dt="2024-10-06T16:49:16.876" v="67" actId="1076"/>
          <ac:picMkLst>
            <pc:docMk/>
            <pc:sldMk cId="2267181122" sldId="259"/>
            <ac:picMk id="60" creationId="{296BEED5-E09A-81AA-9CC9-68CFA653A4C6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62" creationId="{5BFAA626-C6B0-AD8E-1AC2-0C53E10B471F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63" creationId="{0EEE2CE3-6CBA-CA7B-9924-90E8E42268F3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64" creationId="{64923A44-369F-BC57-B70C-589D2607145A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65" creationId="{5C97C00A-0F51-D251-B374-0F94F30534FD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66" creationId="{5B9EA1F7-AD64-6A5A-8EF6-9BD45CBF0336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67" creationId="{473A3965-237D-469B-062B-89092406A0FA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68" creationId="{F21CEBCB-1DBF-0C77-7299-56CF123CFAF5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69" creationId="{7FA0FA27-57CD-6ECF-7B52-AF2357317AEF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70" creationId="{F19DE612-9B4D-A371-911F-C390FE039A2F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71" creationId="{432A8865-071A-6365-FDCA-8A3A5116FEC9}"/>
          </ac:picMkLst>
        </pc:picChg>
        <pc:picChg chg="add del mod">
          <ac:chgData name="Prakhar Jain" userId="bee16eca-c537-4bd8-947e-e5c3c907c019" providerId="ADAL" clId="{E985C857-5383-40D3-9FB8-58C80CC60BDD}" dt="2024-10-06T16:59:25.245" v="145" actId="478"/>
          <ac:picMkLst>
            <pc:docMk/>
            <pc:sldMk cId="2267181122" sldId="259"/>
            <ac:picMk id="72" creationId="{01E867D4-39E2-989E-FE0A-4159558B22CD}"/>
          </ac:picMkLst>
        </pc:picChg>
        <pc:picChg chg="add mod">
          <ac:chgData name="Prakhar Jain" userId="bee16eca-c537-4bd8-947e-e5c3c907c019" providerId="ADAL" clId="{E985C857-5383-40D3-9FB8-58C80CC60BDD}" dt="2024-10-06T16:55:16.546" v="115" actId="571"/>
          <ac:picMkLst>
            <pc:docMk/>
            <pc:sldMk cId="2267181122" sldId="259"/>
            <ac:picMk id="73" creationId="{7303BA4D-9CC0-9ECC-C388-C96FC7EF0B47}"/>
          </ac:picMkLst>
        </pc:picChg>
        <pc:picChg chg="add mod">
          <ac:chgData name="Prakhar Jain" userId="bee16eca-c537-4bd8-947e-e5c3c907c019" providerId="ADAL" clId="{E985C857-5383-40D3-9FB8-58C80CC60BDD}" dt="2024-10-06T16:55:16.546" v="115" actId="571"/>
          <ac:picMkLst>
            <pc:docMk/>
            <pc:sldMk cId="2267181122" sldId="259"/>
            <ac:picMk id="74" creationId="{6AF63136-7A7E-D57A-F1C5-42F93E9505A3}"/>
          </ac:picMkLst>
        </pc:picChg>
        <pc:picChg chg="add mod">
          <ac:chgData name="Prakhar Jain" userId="bee16eca-c537-4bd8-947e-e5c3c907c019" providerId="ADAL" clId="{E985C857-5383-40D3-9FB8-58C80CC60BDD}" dt="2024-10-06T16:55:16.546" v="115" actId="571"/>
          <ac:picMkLst>
            <pc:docMk/>
            <pc:sldMk cId="2267181122" sldId="259"/>
            <ac:picMk id="75" creationId="{BD4ED9B4-BD2B-683D-CBCA-2E9AD2FB16A7}"/>
          </ac:picMkLst>
        </pc:picChg>
        <pc:picChg chg="mod">
          <ac:chgData name="Prakhar Jain" userId="bee16eca-c537-4bd8-947e-e5c3c907c019" providerId="ADAL" clId="{E985C857-5383-40D3-9FB8-58C80CC60BDD}" dt="2024-10-06T16:55:16.546" v="115" actId="571"/>
          <ac:picMkLst>
            <pc:docMk/>
            <pc:sldMk cId="2267181122" sldId="259"/>
            <ac:picMk id="79" creationId="{81E289AE-E361-1CA3-5ACB-D1F0ED298FB2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90" creationId="{9B0C3B48-19BB-CFCA-B341-603559DCBD3A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91" creationId="{5DDA3CE0-7F82-5DD9-46C5-A5C8BB8E0C5F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92" creationId="{B56BB8C7-7D49-1535-FB03-5882DA5CDE86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97" creationId="{F65C3AE1-44D9-1CE1-F1FB-EE5A2CF94EA0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98" creationId="{4288FDF4-9AFF-32DE-4931-0CE1DACEF861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99" creationId="{ED084F7A-36A5-5329-6530-9C6D9FFA23CA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100" creationId="{DAE155E0-0DFF-927F-99A7-4A089A464247}"/>
          </ac:picMkLst>
        </pc:picChg>
        <pc:picChg chg="mod">
          <ac:chgData name="Prakhar Jain" userId="bee16eca-c537-4bd8-947e-e5c3c907c019" providerId="ADAL" clId="{E985C857-5383-40D3-9FB8-58C80CC60BDD}" dt="2024-10-06T16:59:45.597" v="147" actId="1076"/>
          <ac:picMkLst>
            <pc:docMk/>
            <pc:sldMk cId="2267181122" sldId="259"/>
            <ac:picMk id="104" creationId="{3536D3B4-5C25-F964-924A-5C77294892D1}"/>
          </ac:picMkLst>
        </pc:picChg>
        <pc:picChg chg="mod">
          <ac:chgData name="Prakhar Jain" userId="bee16eca-c537-4bd8-947e-e5c3c907c019" providerId="ADAL" clId="{E985C857-5383-40D3-9FB8-58C80CC60BDD}" dt="2024-10-06T16:59:45.597" v="147" actId="1076"/>
          <ac:picMkLst>
            <pc:docMk/>
            <pc:sldMk cId="2267181122" sldId="259"/>
            <ac:picMk id="105" creationId="{06843BC0-221D-3FB9-73D4-03706DAE7FD6}"/>
          </ac:picMkLst>
        </pc:picChg>
        <pc:picChg chg="mod">
          <ac:chgData name="Prakhar Jain" userId="bee16eca-c537-4bd8-947e-e5c3c907c019" providerId="ADAL" clId="{E985C857-5383-40D3-9FB8-58C80CC60BDD}" dt="2024-10-06T16:59:45.597" v="147" actId="1076"/>
          <ac:picMkLst>
            <pc:docMk/>
            <pc:sldMk cId="2267181122" sldId="259"/>
            <ac:picMk id="106" creationId="{CA1FB4BA-66DB-F7C1-EEC4-C3ABFA25E1D0}"/>
          </ac:picMkLst>
        </pc:picChg>
        <pc:picChg chg="mod">
          <ac:chgData name="Prakhar Jain" userId="bee16eca-c537-4bd8-947e-e5c3c907c019" providerId="ADAL" clId="{E985C857-5383-40D3-9FB8-58C80CC60BDD}" dt="2024-10-06T16:59:45.597" v="147" actId="1076"/>
          <ac:picMkLst>
            <pc:docMk/>
            <pc:sldMk cId="2267181122" sldId="259"/>
            <ac:picMk id="107" creationId="{C64C78A9-D3AC-C2B2-A1F8-C0D4BA864413}"/>
          </ac:picMkLst>
        </pc:picChg>
        <pc:picChg chg="mod">
          <ac:chgData name="Prakhar Jain" userId="bee16eca-c537-4bd8-947e-e5c3c907c019" providerId="ADAL" clId="{E985C857-5383-40D3-9FB8-58C80CC60BDD}" dt="2024-10-06T16:59:45.597" v="147" actId="1076"/>
          <ac:picMkLst>
            <pc:docMk/>
            <pc:sldMk cId="2267181122" sldId="259"/>
            <ac:picMk id="108" creationId="{ED4368B4-60C1-741A-756C-B597D13A7E1D}"/>
          </ac:picMkLst>
        </pc:picChg>
        <pc:picChg chg="mod">
          <ac:chgData name="Prakhar Jain" userId="bee16eca-c537-4bd8-947e-e5c3c907c019" providerId="ADAL" clId="{E985C857-5383-40D3-9FB8-58C80CC60BDD}" dt="2024-10-06T16:59:45.597" v="147" actId="1076"/>
          <ac:picMkLst>
            <pc:docMk/>
            <pc:sldMk cId="2267181122" sldId="259"/>
            <ac:picMk id="109" creationId="{A1346902-AF34-CB6E-50A3-281D72014368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115" creationId="{11573633-FA5E-0165-A02D-4702F86A2AF7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116" creationId="{4E2BAFC1-655B-3A53-1060-A1D4E50D460F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117" creationId="{40B65A38-9B0B-2029-2169-183CCA4A3DF3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133" creationId="{02128983-2EE0-0BB2-C24B-7B0248B3DF9A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134" creationId="{6418272C-0C38-B036-BF2C-FB0B638474EE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135" creationId="{BA024FF9-912D-6FB8-D197-C469EA37CA2D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138" creationId="{933DCD18-CBD7-0412-CF82-16C6796B2726}"/>
          </ac:picMkLst>
        </pc:picChg>
        <pc:picChg chg="mod">
          <ac:chgData name="Prakhar Jain" userId="bee16eca-c537-4bd8-947e-e5c3c907c019" providerId="ADAL" clId="{E985C857-5383-40D3-9FB8-58C80CC60BDD}" dt="2024-10-06T16:59:45.597" v="147" actId="1076"/>
          <ac:picMkLst>
            <pc:docMk/>
            <pc:sldMk cId="2267181122" sldId="259"/>
            <ac:picMk id="157" creationId="{27A1E1B3-CBE3-3CA3-8622-67EE15F86D5D}"/>
          </ac:picMkLst>
        </pc:picChg>
        <pc:picChg chg="add del mod">
          <ac:chgData name="Prakhar Jain" userId="bee16eca-c537-4bd8-947e-e5c3c907c019" providerId="ADAL" clId="{E985C857-5383-40D3-9FB8-58C80CC60BDD}" dt="2024-10-06T17:01:29.855" v="163" actId="478"/>
          <ac:picMkLst>
            <pc:docMk/>
            <pc:sldMk cId="2267181122" sldId="259"/>
            <ac:picMk id="172" creationId="{9C54680A-AB91-AA4C-8341-8C050739F4AE}"/>
          </ac:picMkLst>
        </pc:picChg>
        <pc:picChg chg="mod">
          <ac:chgData name="Prakhar Jain" userId="bee16eca-c537-4bd8-947e-e5c3c907c019" providerId="ADAL" clId="{E985C857-5383-40D3-9FB8-58C80CC60BDD}" dt="2024-10-06T17:17:23.291" v="268" actId="1076"/>
          <ac:picMkLst>
            <pc:docMk/>
            <pc:sldMk cId="2267181122" sldId="259"/>
            <ac:picMk id="179" creationId="{9C4E97FB-62CB-E59D-1A6B-4BBD8D20C919}"/>
          </ac:picMkLst>
        </pc:picChg>
        <pc:picChg chg="mod">
          <ac:chgData name="Prakhar Jain" userId="bee16eca-c537-4bd8-947e-e5c3c907c019" providerId="ADAL" clId="{E985C857-5383-40D3-9FB8-58C80CC60BDD}" dt="2024-10-06T17:17:23.291" v="268" actId="1076"/>
          <ac:picMkLst>
            <pc:docMk/>
            <pc:sldMk cId="2267181122" sldId="259"/>
            <ac:picMk id="180" creationId="{251F0959-265F-8E64-5ED5-A3867D12B900}"/>
          </ac:picMkLst>
        </pc:picChg>
        <pc:picChg chg="mod">
          <ac:chgData name="Prakhar Jain" userId="bee16eca-c537-4bd8-947e-e5c3c907c019" providerId="ADAL" clId="{E985C857-5383-40D3-9FB8-58C80CC60BDD}" dt="2024-10-06T17:17:23.291" v="268" actId="1076"/>
          <ac:picMkLst>
            <pc:docMk/>
            <pc:sldMk cId="2267181122" sldId="259"/>
            <ac:picMk id="181" creationId="{5E4F00F0-D118-34B5-CC54-5F50DEEEFE81}"/>
          </ac:picMkLst>
        </pc:picChg>
        <pc:picChg chg="mod">
          <ac:chgData name="Prakhar Jain" userId="bee16eca-c537-4bd8-947e-e5c3c907c019" providerId="ADAL" clId="{E985C857-5383-40D3-9FB8-58C80CC60BDD}" dt="2024-10-06T17:17:23.291" v="268" actId="1076"/>
          <ac:picMkLst>
            <pc:docMk/>
            <pc:sldMk cId="2267181122" sldId="259"/>
            <ac:picMk id="182" creationId="{AB74DF3A-2B97-475E-5D85-6810017F37BE}"/>
          </ac:picMkLst>
        </pc:picChg>
        <pc:picChg chg="mod">
          <ac:chgData name="Prakhar Jain" userId="bee16eca-c537-4bd8-947e-e5c3c907c019" providerId="ADAL" clId="{E985C857-5383-40D3-9FB8-58C80CC60BDD}" dt="2024-10-06T17:17:23.291" v="268" actId="1076"/>
          <ac:picMkLst>
            <pc:docMk/>
            <pc:sldMk cId="2267181122" sldId="259"/>
            <ac:picMk id="183" creationId="{61841AA5-3A5F-7378-2DB6-769AD38B377C}"/>
          </ac:picMkLst>
        </pc:picChg>
        <pc:picChg chg="mod">
          <ac:chgData name="Prakhar Jain" userId="bee16eca-c537-4bd8-947e-e5c3c907c019" providerId="ADAL" clId="{E985C857-5383-40D3-9FB8-58C80CC60BDD}" dt="2024-10-06T17:17:23.291" v="268" actId="1076"/>
          <ac:picMkLst>
            <pc:docMk/>
            <pc:sldMk cId="2267181122" sldId="259"/>
            <ac:picMk id="184" creationId="{F9C33197-33E3-1CCC-9B51-164371CA3A1D}"/>
          </ac:picMkLst>
        </pc:picChg>
        <pc:picChg chg="add del mod">
          <ac:chgData name="Prakhar Jain" userId="bee16eca-c537-4bd8-947e-e5c3c907c019" providerId="ADAL" clId="{E985C857-5383-40D3-9FB8-58C80CC60BDD}" dt="2024-10-06T17:42:22.353" v="369" actId="478"/>
          <ac:picMkLst>
            <pc:docMk/>
            <pc:sldMk cId="2267181122" sldId="259"/>
            <ac:picMk id="185" creationId="{C5E3E214-550C-0A7C-B62D-EFF1472408E1}"/>
          </ac:picMkLst>
        </pc:picChg>
        <pc:picChg chg="add del mod">
          <ac:chgData name="Prakhar Jain" userId="bee16eca-c537-4bd8-947e-e5c3c907c019" providerId="ADAL" clId="{E985C857-5383-40D3-9FB8-58C80CC60BDD}" dt="2024-10-06T17:42:22.353" v="369" actId="478"/>
          <ac:picMkLst>
            <pc:docMk/>
            <pc:sldMk cId="2267181122" sldId="259"/>
            <ac:picMk id="186" creationId="{12D9EFE5-7AD0-4723-6470-A69A027DB88A}"/>
          </ac:picMkLst>
        </pc:picChg>
        <pc:picChg chg="add del mod">
          <ac:chgData name="Prakhar Jain" userId="bee16eca-c537-4bd8-947e-e5c3c907c019" providerId="ADAL" clId="{E985C857-5383-40D3-9FB8-58C80CC60BDD}" dt="2024-10-06T17:42:24.240" v="370" actId="478"/>
          <ac:picMkLst>
            <pc:docMk/>
            <pc:sldMk cId="2267181122" sldId="259"/>
            <ac:picMk id="187" creationId="{BD73F13D-2928-7D02-38D9-4BCF1CFE7075}"/>
          </ac:picMkLst>
        </pc:picChg>
        <pc:picChg chg="add del mod">
          <ac:chgData name="Prakhar Jain" userId="bee16eca-c537-4bd8-947e-e5c3c907c019" providerId="ADAL" clId="{E985C857-5383-40D3-9FB8-58C80CC60BDD}" dt="2024-10-06T17:42:24.240" v="370" actId="478"/>
          <ac:picMkLst>
            <pc:docMk/>
            <pc:sldMk cId="2267181122" sldId="259"/>
            <ac:picMk id="188" creationId="{26DE9ED7-837D-7BB7-A654-57FB59082156}"/>
          </ac:picMkLst>
        </pc:picChg>
        <pc:picChg chg="add del mod">
          <ac:chgData name="Prakhar Jain" userId="bee16eca-c537-4bd8-947e-e5c3c907c019" providerId="ADAL" clId="{E985C857-5383-40D3-9FB8-58C80CC60BDD}" dt="2024-10-06T17:42:24.240" v="370" actId="478"/>
          <ac:picMkLst>
            <pc:docMk/>
            <pc:sldMk cId="2267181122" sldId="259"/>
            <ac:picMk id="189" creationId="{1C8D8BC4-4C78-516A-CFD9-33633681E1B6}"/>
          </ac:picMkLst>
        </pc:picChg>
        <pc:picChg chg="add del mod">
          <ac:chgData name="Prakhar Jain" userId="bee16eca-c537-4bd8-947e-e5c3c907c019" providerId="ADAL" clId="{E985C857-5383-40D3-9FB8-58C80CC60BDD}" dt="2024-10-06T17:42:24.240" v="370" actId="478"/>
          <ac:picMkLst>
            <pc:docMk/>
            <pc:sldMk cId="2267181122" sldId="259"/>
            <ac:picMk id="190" creationId="{FE4A9E68-1EBC-0C52-BADF-258739B178E9}"/>
          </ac:picMkLst>
        </pc:picChg>
        <pc:cxnChg chg="add del mod">
          <ac:chgData name="Prakhar Jain" userId="bee16eca-c537-4bd8-947e-e5c3c907c019" providerId="ADAL" clId="{E985C857-5383-40D3-9FB8-58C80CC60BDD}" dt="2024-10-06T16:45:35.770" v="55" actId="478"/>
          <ac:cxnSpMkLst>
            <pc:docMk/>
            <pc:sldMk cId="2267181122" sldId="259"/>
            <ac:cxnSpMk id="22" creationId="{398505A3-60FC-EAF6-0EE2-1A6A5015466A}"/>
          </ac:cxnSpMkLst>
        </pc:cxnChg>
        <pc:cxnChg chg="add del mod">
          <ac:chgData name="Prakhar Jain" userId="bee16eca-c537-4bd8-947e-e5c3c907c019" providerId="ADAL" clId="{E985C857-5383-40D3-9FB8-58C80CC60BDD}" dt="2024-10-06T16:59:25.245" v="145" actId="478"/>
          <ac:cxnSpMkLst>
            <pc:docMk/>
            <pc:sldMk cId="2267181122" sldId="259"/>
            <ac:cxnSpMk id="40" creationId="{B04FD17B-44EA-3935-7F5F-E9B03CE613FF}"/>
          </ac:cxnSpMkLst>
        </pc:cxnChg>
        <pc:cxnChg chg="add del mod">
          <ac:chgData name="Prakhar Jain" userId="bee16eca-c537-4bd8-947e-e5c3c907c019" providerId="ADAL" clId="{E985C857-5383-40D3-9FB8-58C80CC60BDD}" dt="2024-10-06T16:59:25.245" v="145" actId="478"/>
          <ac:cxnSpMkLst>
            <pc:docMk/>
            <pc:sldMk cId="2267181122" sldId="259"/>
            <ac:cxnSpMk id="43" creationId="{63D6C9FA-75DB-D05C-4C2E-614354AD3800}"/>
          </ac:cxnSpMkLst>
        </pc:cxnChg>
        <pc:cxnChg chg="add del mod">
          <ac:chgData name="Prakhar Jain" userId="bee16eca-c537-4bd8-947e-e5c3c907c019" providerId="ADAL" clId="{E985C857-5383-40D3-9FB8-58C80CC60BDD}" dt="2024-10-06T16:59:25.245" v="145" actId="478"/>
          <ac:cxnSpMkLst>
            <pc:docMk/>
            <pc:sldMk cId="2267181122" sldId="259"/>
            <ac:cxnSpMk id="44" creationId="{E51D9AE0-6AAE-D949-8EC1-33241F585901}"/>
          </ac:cxnSpMkLst>
        </pc:cxnChg>
        <pc:cxnChg chg="add del mod">
          <ac:chgData name="Prakhar Jain" userId="bee16eca-c537-4bd8-947e-e5c3c907c019" providerId="ADAL" clId="{E985C857-5383-40D3-9FB8-58C80CC60BDD}" dt="2024-10-06T16:59:25.245" v="145" actId="478"/>
          <ac:cxnSpMkLst>
            <pc:docMk/>
            <pc:sldMk cId="2267181122" sldId="259"/>
            <ac:cxnSpMk id="56" creationId="{E3A85B78-AC1C-159A-3307-F35F8CDB18C0}"/>
          </ac:cxnSpMkLst>
        </pc:cxnChg>
        <pc:cxnChg chg="add del mod">
          <ac:chgData name="Prakhar Jain" userId="bee16eca-c537-4bd8-947e-e5c3c907c019" providerId="ADAL" clId="{E985C857-5383-40D3-9FB8-58C80CC60BDD}" dt="2024-10-06T16:59:25.245" v="145" actId="478"/>
          <ac:cxnSpMkLst>
            <pc:docMk/>
            <pc:sldMk cId="2267181122" sldId="259"/>
            <ac:cxnSpMk id="61" creationId="{421284B7-1290-4FE7-0716-D8B9A548D6C5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83" creationId="{BF8B9F46-EE9B-2143-F316-CB437461094D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14" creationId="{5893764B-022F-B52C-1DBC-63E7D3527BE4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39" creationId="{949D080C-ED04-7E79-339F-C58601436D57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40" creationId="{CD0DAE44-6723-4367-95DA-FF9C79277B35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41" creationId="{F563BE1A-719F-F340-C2E2-20BC8AD5A286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42" creationId="{405BCADD-40A1-68C8-9B94-26E1397F39E2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43" creationId="{F85B119B-14F9-B413-4EEC-938C6CDB9CA3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44" creationId="{499F6A91-4F17-02CB-4C82-AF3E4C4061CA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45" creationId="{7A85EF91-18D1-F8ED-C37C-BC699259B197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46" creationId="{8CAD68E5-62C0-D40C-3E52-FED029989D7F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47" creationId="{AF531573-EFCE-BAB0-4C2E-13A33A9F43E7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48" creationId="{6D1DDE8D-6821-EFD0-2784-C22FF850ED91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53" creationId="{612339D8-53D0-7CD9-542B-4DF98BA510AE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54" creationId="{AC2EDAA2-A445-9223-0BB5-3175DDEDEAAD}"/>
          </ac:cxnSpMkLst>
        </pc:cxnChg>
        <pc:cxnChg chg="mod">
          <ac:chgData name="Prakhar Jain" userId="bee16eca-c537-4bd8-947e-e5c3c907c019" providerId="ADAL" clId="{E985C857-5383-40D3-9FB8-58C80CC60BDD}" dt="2024-10-06T16:59:45.597" v="147" actId="1076"/>
          <ac:cxnSpMkLst>
            <pc:docMk/>
            <pc:sldMk cId="2267181122" sldId="259"/>
            <ac:cxnSpMk id="159" creationId="{6D225A57-5B94-A66B-79EF-B87A882052E5}"/>
          </ac:cxnSpMkLst>
        </pc:cxnChg>
        <pc:cxnChg chg="mod">
          <ac:chgData name="Prakhar Jain" userId="bee16eca-c537-4bd8-947e-e5c3c907c019" providerId="ADAL" clId="{E985C857-5383-40D3-9FB8-58C80CC60BDD}" dt="2024-10-06T16:59:45.597" v="147" actId="1076"/>
          <ac:cxnSpMkLst>
            <pc:docMk/>
            <pc:sldMk cId="2267181122" sldId="259"/>
            <ac:cxnSpMk id="160" creationId="{B8FD0EFC-AADD-AA59-ACD4-5D78CBFCDCFB}"/>
          </ac:cxnSpMkLst>
        </pc:cxnChg>
        <pc:cxnChg chg="mod">
          <ac:chgData name="Prakhar Jain" userId="bee16eca-c537-4bd8-947e-e5c3c907c019" providerId="ADAL" clId="{E985C857-5383-40D3-9FB8-58C80CC60BDD}" dt="2024-10-06T16:59:45.597" v="147" actId="1076"/>
          <ac:cxnSpMkLst>
            <pc:docMk/>
            <pc:sldMk cId="2267181122" sldId="259"/>
            <ac:cxnSpMk id="161" creationId="{733D3B7B-236A-2717-1836-6ACFE6918C0F}"/>
          </ac:cxnSpMkLst>
        </pc:cxnChg>
        <pc:cxnChg chg="mod">
          <ac:chgData name="Prakhar Jain" userId="bee16eca-c537-4bd8-947e-e5c3c907c019" providerId="ADAL" clId="{E985C857-5383-40D3-9FB8-58C80CC60BDD}" dt="2024-10-06T16:59:45.597" v="147" actId="1076"/>
          <ac:cxnSpMkLst>
            <pc:docMk/>
            <pc:sldMk cId="2267181122" sldId="259"/>
            <ac:cxnSpMk id="162" creationId="{C1345A9D-FD8D-77A7-39AF-050D9F16B864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63" creationId="{65E9D94B-DC4E-3232-E423-619E21E7F9B9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64" creationId="{F78B0B48-10B1-966A-D921-407E0DDCFD75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65" creationId="{F7C0CB18-1278-DA2D-D738-F8ADDE778FC3}"/>
          </ac:cxnSpMkLst>
        </pc:cxnChg>
        <pc:cxnChg chg="add del mod">
          <ac:chgData name="Prakhar Jain" userId="bee16eca-c537-4bd8-947e-e5c3c907c019" providerId="ADAL" clId="{E985C857-5383-40D3-9FB8-58C80CC60BDD}" dt="2024-10-06T17:01:29.855" v="163" actId="478"/>
          <ac:cxnSpMkLst>
            <pc:docMk/>
            <pc:sldMk cId="2267181122" sldId="259"/>
            <ac:cxnSpMk id="166" creationId="{1B63334E-2423-A89A-42F9-18865F1CFA1D}"/>
          </ac:cxnSpMkLst>
        </pc:cxnChg>
        <pc:cxnChg chg="mod">
          <ac:chgData name="Prakhar Jain" userId="bee16eca-c537-4bd8-947e-e5c3c907c019" providerId="ADAL" clId="{E985C857-5383-40D3-9FB8-58C80CC60BDD}" dt="2024-10-06T16:59:45.597" v="147" actId="1076"/>
          <ac:cxnSpMkLst>
            <pc:docMk/>
            <pc:sldMk cId="2267181122" sldId="259"/>
            <ac:cxnSpMk id="168" creationId="{DDF51755-CA7B-B028-9C10-D0AC3D747FE7}"/>
          </ac:cxnSpMkLst>
        </pc:cxnChg>
        <pc:cxnChg chg="mod">
          <ac:chgData name="Prakhar Jain" userId="bee16eca-c537-4bd8-947e-e5c3c907c019" providerId="ADAL" clId="{E985C857-5383-40D3-9FB8-58C80CC60BDD}" dt="2024-10-06T16:59:45.597" v="147" actId="1076"/>
          <ac:cxnSpMkLst>
            <pc:docMk/>
            <pc:sldMk cId="2267181122" sldId="259"/>
            <ac:cxnSpMk id="169" creationId="{C6BD76B5-9476-8B2C-CF2E-24794688A210}"/>
          </ac:cxnSpMkLst>
        </pc:cxnChg>
        <pc:cxnChg chg="mod">
          <ac:chgData name="Prakhar Jain" userId="bee16eca-c537-4bd8-947e-e5c3c907c019" providerId="ADAL" clId="{E985C857-5383-40D3-9FB8-58C80CC60BDD}" dt="2024-10-06T16:59:45.597" v="147" actId="1076"/>
          <ac:cxnSpMkLst>
            <pc:docMk/>
            <pc:sldMk cId="2267181122" sldId="259"/>
            <ac:cxnSpMk id="170" creationId="{30904A25-9075-5B46-0142-9C889BC1247B}"/>
          </ac:cxnSpMkLst>
        </pc:cxnChg>
        <pc:cxnChg chg="mod">
          <ac:chgData name="Prakhar Jain" userId="bee16eca-c537-4bd8-947e-e5c3c907c019" providerId="ADAL" clId="{E985C857-5383-40D3-9FB8-58C80CC60BDD}" dt="2024-10-06T16:59:45.597" v="147" actId="1076"/>
          <ac:cxnSpMkLst>
            <pc:docMk/>
            <pc:sldMk cId="2267181122" sldId="259"/>
            <ac:cxnSpMk id="171" creationId="{38572928-B6CA-2A6D-6293-63A9A8D20CAA}"/>
          </ac:cxnSpMkLst>
        </pc:cxnChg>
        <pc:cxnChg chg="add del mod">
          <ac:chgData name="Prakhar Jain" userId="bee16eca-c537-4bd8-947e-e5c3c907c019" providerId="ADAL" clId="{E985C857-5383-40D3-9FB8-58C80CC60BDD}" dt="2024-10-06T17:42:24.240" v="370" actId="478"/>
          <ac:cxnSpMkLst>
            <pc:docMk/>
            <pc:sldMk cId="2267181122" sldId="259"/>
            <ac:cxnSpMk id="191" creationId="{50E73DC9-7C5D-C4EF-1E35-74E2A5081ACE}"/>
          </ac:cxnSpMkLst>
        </pc:cxnChg>
        <pc:cxnChg chg="mod">
          <ac:chgData name="Prakhar Jain" userId="bee16eca-c537-4bd8-947e-e5c3c907c019" providerId="ADAL" clId="{E985C857-5383-40D3-9FB8-58C80CC60BDD}" dt="2024-10-06T17:18:43.551" v="274"/>
          <ac:cxnSpMkLst>
            <pc:docMk/>
            <pc:sldMk cId="2267181122" sldId="259"/>
            <ac:cxnSpMk id="193" creationId="{1D637C1C-A3B1-FF5E-0E57-4D4C88D31F4F}"/>
          </ac:cxnSpMkLst>
        </pc:cxnChg>
        <pc:cxnChg chg="mod">
          <ac:chgData name="Prakhar Jain" userId="bee16eca-c537-4bd8-947e-e5c3c907c019" providerId="ADAL" clId="{E985C857-5383-40D3-9FB8-58C80CC60BDD}" dt="2024-10-06T17:18:43.551" v="274"/>
          <ac:cxnSpMkLst>
            <pc:docMk/>
            <pc:sldMk cId="2267181122" sldId="259"/>
            <ac:cxnSpMk id="194" creationId="{D2598426-195A-3304-7513-3CE3D3ECEAE6}"/>
          </ac:cxnSpMkLst>
        </pc:cxnChg>
        <pc:cxnChg chg="mod">
          <ac:chgData name="Prakhar Jain" userId="bee16eca-c537-4bd8-947e-e5c3c907c019" providerId="ADAL" clId="{E985C857-5383-40D3-9FB8-58C80CC60BDD}" dt="2024-10-06T17:18:43.551" v="274"/>
          <ac:cxnSpMkLst>
            <pc:docMk/>
            <pc:sldMk cId="2267181122" sldId="259"/>
            <ac:cxnSpMk id="195" creationId="{A368DA6F-E631-C19E-6F2F-25FE28125968}"/>
          </ac:cxnSpMkLst>
        </pc:cxnChg>
        <pc:cxnChg chg="mod">
          <ac:chgData name="Prakhar Jain" userId="bee16eca-c537-4bd8-947e-e5c3c907c019" providerId="ADAL" clId="{E985C857-5383-40D3-9FB8-58C80CC60BDD}" dt="2024-10-06T17:18:43.551" v="274"/>
          <ac:cxnSpMkLst>
            <pc:docMk/>
            <pc:sldMk cId="2267181122" sldId="259"/>
            <ac:cxnSpMk id="196" creationId="{5B71892F-6B33-E5D1-F781-B30995501AF4}"/>
          </ac:cxnSpMkLst>
        </pc:cxnChg>
        <pc:cxnChg chg="add del mod">
          <ac:chgData name="Prakhar Jain" userId="bee16eca-c537-4bd8-947e-e5c3c907c019" providerId="ADAL" clId="{E985C857-5383-40D3-9FB8-58C80CC60BDD}" dt="2024-10-06T17:42:24.240" v="370" actId="478"/>
          <ac:cxnSpMkLst>
            <pc:docMk/>
            <pc:sldMk cId="2267181122" sldId="259"/>
            <ac:cxnSpMk id="197" creationId="{283C009F-7E9A-2A0A-9305-16B666B60951}"/>
          </ac:cxnSpMkLst>
        </pc:cxnChg>
        <pc:cxnChg chg="add del mod">
          <ac:chgData name="Prakhar Jain" userId="bee16eca-c537-4bd8-947e-e5c3c907c019" providerId="ADAL" clId="{E985C857-5383-40D3-9FB8-58C80CC60BDD}" dt="2024-10-06T17:42:24.240" v="370" actId="478"/>
          <ac:cxnSpMkLst>
            <pc:docMk/>
            <pc:sldMk cId="2267181122" sldId="259"/>
            <ac:cxnSpMk id="198" creationId="{6131BFC0-A749-A944-CAD1-BD7290170ADE}"/>
          </ac:cxnSpMkLst>
        </pc:cxnChg>
        <pc:cxnChg chg="add del mod">
          <ac:chgData name="Prakhar Jain" userId="bee16eca-c537-4bd8-947e-e5c3c907c019" providerId="ADAL" clId="{E985C857-5383-40D3-9FB8-58C80CC60BDD}" dt="2024-10-06T17:42:24.240" v="370" actId="478"/>
          <ac:cxnSpMkLst>
            <pc:docMk/>
            <pc:sldMk cId="2267181122" sldId="259"/>
            <ac:cxnSpMk id="199" creationId="{B23FB435-B18A-3BCD-54E5-E7D0EC86CAB8}"/>
          </ac:cxnSpMkLst>
        </pc:cxnChg>
        <pc:cxnChg chg="add del mod">
          <ac:chgData name="Prakhar Jain" userId="bee16eca-c537-4bd8-947e-e5c3c907c019" providerId="ADAL" clId="{E985C857-5383-40D3-9FB8-58C80CC60BDD}" dt="2024-10-06T17:42:24.240" v="370" actId="478"/>
          <ac:cxnSpMkLst>
            <pc:docMk/>
            <pc:sldMk cId="2267181122" sldId="259"/>
            <ac:cxnSpMk id="200" creationId="{8C0EFAB7-6574-6B41-93B9-C02EA9003EDB}"/>
          </ac:cxnSpMkLst>
        </pc:cxnChg>
        <pc:cxnChg chg="mod">
          <ac:chgData name="Prakhar Jain" userId="bee16eca-c537-4bd8-947e-e5c3c907c019" providerId="ADAL" clId="{E985C857-5383-40D3-9FB8-58C80CC60BDD}" dt="2024-10-06T17:18:43.551" v="274"/>
          <ac:cxnSpMkLst>
            <pc:docMk/>
            <pc:sldMk cId="2267181122" sldId="259"/>
            <ac:cxnSpMk id="202" creationId="{0666FFC1-950F-9577-7B44-F6813E43B224}"/>
          </ac:cxnSpMkLst>
        </pc:cxnChg>
        <pc:cxnChg chg="mod">
          <ac:chgData name="Prakhar Jain" userId="bee16eca-c537-4bd8-947e-e5c3c907c019" providerId="ADAL" clId="{E985C857-5383-40D3-9FB8-58C80CC60BDD}" dt="2024-10-06T17:18:43.551" v="274"/>
          <ac:cxnSpMkLst>
            <pc:docMk/>
            <pc:sldMk cId="2267181122" sldId="259"/>
            <ac:cxnSpMk id="203" creationId="{8ABAFF5C-77B2-7095-6D10-40D86764542C}"/>
          </ac:cxnSpMkLst>
        </pc:cxnChg>
        <pc:cxnChg chg="mod">
          <ac:chgData name="Prakhar Jain" userId="bee16eca-c537-4bd8-947e-e5c3c907c019" providerId="ADAL" clId="{E985C857-5383-40D3-9FB8-58C80CC60BDD}" dt="2024-10-06T17:18:43.551" v="274"/>
          <ac:cxnSpMkLst>
            <pc:docMk/>
            <pc:sldMk cId="2267181122" sldId="259"/>
            <ac:cxnSpMk id="204" creationId="{C71CB65E-9A14-845F-9F3E-1C9ADB8A4182}"/>
          </ac:cxnSpMkLst>
        </pc:cxnChg>
        <pc:cxnChg chg="mod">
          <ac:chgData name="Prakhar Jain" userId="bee16eca-c537-4bd8-947e-e5c3c907c019" providerId="ADAL" clId="{E985C857-5383-40D3-9FB8-58C80CC60BDD}" dt="2024-10-06T17:18:43.551" v="274"/>
          <ac:cxnSpMkLst>
            <pc:docMk/>
            <pc:sldMk cId="2267181122" sldId="259"/>
            <ac:cxnSpMk id="205" creationId="{7AC2CBE6-79D5-2E35-1406-EC8BB46BFD21}"/>
          </ac:cxnSpMkLst>
        </pc:cxnChg>
        <pc:cxnChg chg="add del mod">
          <ac:chgData name="Prakhar Jain" userId="bee16eca-c537-4bd8-947e-e5c3c907c019" providerId="ADAL" clId="{E985C857-5383-40D3-9FB8-58C80CC60BDD}" dt="2024-10-06T17:42:25.984" v="371" actId="478"/>
          <ac:cxnSpMkLst>
            <pc:docMk/>
            <pc:sldMk cId="2267181122" sldId="259"/>
            <ac:cxnSpMk id="207" creationId="{A7915B51-14D7-397F-74A5-DEE113398C63}"/>
          </ac:cxnSpMkLst>
        </pc:cxnChg>
        <pc:cxnChg chg="add del mod">
          <ac:chgData name="Prakhar Jain" userId="bee16eca-c537-4bd8-947e-e5c3c907c019" providerId="ADAL" clId="{E985C857-5383-40D3-9FB8-58C80CC60BDD}" dt="2024-10-06T17:42:25.984" v="371" actId="478"/>
          <ac:cxnSpMkLst>
            <pc:docMk/>
            <pc:sldMk cId="2267181122" sldId="259"/>
            <ac:cxnSpMk id="209" creationId="{01960D7D-21A8-F6C9-0FD9-03546E74EBEF}"/>
          </ac:cxnSpMkLst>
        </pc:cxnChg>
        <pc:cxnChg chg="add del mod">
          <ac:chgData name="Prakhar Jain" userId="bee16eca-c537-4bd8-947e-e5c3c907c019" providerId="ADAL" clId="{E985C857-5383-40D3-9FB8-58C80CC60BDD}" dt="2024-10-06T17:42:25.984" v="371" actId="478"/>
          <ac:cxnSpMkLst>
            <pc:docMk/>
            <pc:sldMk cId="2267181122" sldId="259"/>
            <ac:cxnSpMk id="210" creationId="{85F29E06-50AF-BA67-718C-468B41A8B65B}"/>
          </ac:cxnSpMkLst>
        </pc:cxnChg>
      </pc:sldChg>
      <pc:sldChg chg="modTransition">
        <pc:chgData name="Prakhar Jain" userId="bee16eca-c537-4bd8-947e-e5c3c907c019" providerId="ADAL" clId="{E985C857-5383-40D3-9FB8-58C80CC60BDD}" dt="2024-10-06T17:45:04.738" v="382"/>
        <pc:sldMkLst>
          <pc:docMk/>
          <pc:sldMk cId="960676016" sldId="273"/>
        </pc:sldMkLst>
      </pc:sldChg>
      <pc:sldChg chg="modTransition">
        <pc:chgData name="Prakhar Jain" userId="bee16eca-c537-4bd8-947e-e5c3c907c019" providerId="ADAL" clId="{E985C857-5383-40D3-9FB8-58C80CC60BDD}" dt="2024-10-06T17:45:04.738" v="382"/>
        <pc:sldMkLst>
          <pc:docMk/>
          <pc:sldMk cId="4279046817" sldId="287"/>
        </pc:sldMkLst>
      </pc:sldChg>
      <pc:sldChg chg="addSp delSp modSp del mod modTransition modShow">
        <pc:chgData name="Prakhar Jain" userId="bee16eca-c537-4bd8-947e-e5c3c907c019" providerId="ADAL" clId="{E985C857-5383-40D3-9FB8-58C80CC60BDD}" dt="2024-10-06T16:59:20.177" v="144" actId="47"/>
        <pc:sldMkLst>
          <pc:docMk/>
          <pc:sldMk cId="2644456686" sldId="291"/>
        </pc:sldMkLst>
        <pc:spChg chg="del">
          <ac:chgData name="Prakhar Jain" userId="bee16eca-c537-4bd8-947e-e5c3c907c019" providerId="ADAL" clId="{E985C857-5383-40D3-9FB8-58C80CC60BDD}" dt="2024-10-06T16:49:31.505" v="68" actId="478"/>
          <ac:spMkLst>
            <pc:docMk/>
            <pc:sldMk cId="2644456686" sldId="291"/>
            <ac:spMk id="3" creationId="{D2EA2D9D-95A1-37F0-4463-E4AECCF049F4}"/>
          </ac:spMkLst>
        </pc:spChg>
        <pc:spChg chg="del">
          <ac:chgData name="Prakhar Jain" userId="bee16eca-c537-4bd8-947e-e5c3c907c019" providerId="ADAL" clId="{E985C857-5383-40D3-9FB8-58C80CC60BDD}" dt="2024-10-06T16:44:58.601" v="45" actId="478"/>
          <ac:spMkLst>
            <pc:docMk/>
            <pc:sldMk cId="2644456686" sldId="291"/>
            <ac:spMk id="4" creationId="{0E0767A8-9C3B-8BC8-A787-CEFE2F18649A}"/>
          </ac:spMkLst>
        </pc:spChg>
        <pc:spChg chg="del">
          <ac:chgData name="Prakhar Jain" userId="bee16eca-c537-4bd8-947e-e5c3c907c019" providerId="ADAL" clId="{E985C857-5383-40D3-9FB8-58C80CC60BDD}" dt="2024-10-06T16:48:24.137" v="61" actId="478"/>
          <ac:spMkLst>
            <pc:docMk/>
            <pc:sldMk cId="2644456686" sldId="291"/>
            <ac:spMk id="9" creationId="{59B411EF-5D75-2D7C-EB97-A6FE48C21733}"/>
          </ac:spMkLst>
        </pc:spChg>
        <pc:spChg chg="add del mod">
          <ac:chgData name="Prakhar Jain" userId="bee16eca-c537-4bd8-947e-e5c3c907c019" providerId="ADAL" clId="{E985C857-5383-40D3-9FB8-58C80CC60BDD}" dt="2024-10-06T16:51:37.367" v="77" actId="478"/>
          <ac:spMkLst>
            <pc:docMk/>
            <pc:sldMk cId="2644456686" sldId="291"/>
            <ac:spMk id="32" creationId="{264DEF2A-6F6E-75EC-7C07-7B92761B5FD7}"/>
          </ac:spMkLst>
        </pc:spChg>
        <pc:spChg chg="add del mod">
          <ac:chgData name="Prakhar Jain" userId="bee16eca-c537-4bd8-947e-e5c3c907c019" providerId="ADAL" clId="{E985C857-5383-40D3-9FB8-58C80CC60BDD}" dt="2024-10-06T16:51:37.367" v="77" actId="478"/>
          <ac:spMkLst>
            <pc:docMk/>
            <pc:sldMk cId="2644456686" sldId="291"/>
            <ac:spMk id="35" creationId="{2432232C-C941-F1A0-3566-DF2705FF2BDE}"/>
          </ac:spMkLst>
        </pc:spChg>
        <pc:spChg chg="add del mod">
          <ac:chgData name="Prakhar Jain" userId="bee16eca-c537-4bd8-947e-e5c3c907c019" providerId="ADAL" clId="{E985C857-5383-40D3-9FB8-58C80CC60BDD}" dt="2024-10-06T16:51:37.367" v="77" actId="478"/>
          <ac:spMkLst>
            <pc:docMk/>
            <pc:sldMk cId="2644456686" sldId="291"/>
            <ac:spMk id="45" creationId="{9614D0DA-4A38-3692-85C1-368A00E4B092}"/>
          </ac:spMkLst>
        </pc:spChg>
        <pc:spChg chg="add del mod">
          <ac:chgData name="Prakhar Jain" userId="bee16eca-c537-4bd8-947e-e5c3c907c019" providerId="ADAL" clId="{E985C857-5383-40D3-9FB8-58C80CC60BDD}" dt="2024-10-06T16:51:37.367" v="77" actId="478"/>
          <ac:spMkLst>
            <pc:docMk/>
            <pc:sldMk cId="2644456686" sldId="291"/>
            <ac:spMk id="46" creationId="{E3001982-CAFC-63AD-044A-DDCF0A5FEE55}"/>
          </ac:spMkLst>
        </pc:spChg>
        <pc:spChg chg="add del mod">
          <ac:chgData name="Prakhar Jain" userId="bee16eca-c537-4bd8-947e-e5c3c907c019" providerId="ADAL" clId="{E985C857-5383-40D3-9FB8-58C80CC60BDD}" dt="2024-10-06T16:51:37.367" v="77" actId="478"/>
          <ac:spMkLst>
            <pc:docMk/>
            <pc:sldMk cId="2644456686" sldId="291"/>
            <ac:spMk id="47" creationId="{81DDB6AE-580F-FABB-C35B-41B359882725}"/>
          </ac:spMkLst>
        </pc:spChg>
        <pc:spChg chg="del">
          <ac:chgData name="Prakhar Jain" userId="bee16eca-c537-4bd8-947e-e5c3c907c019" providerId="ADAL" clId="{E985C857-5383-40D3-9FB8-58C80CC60BDD}" dt="2024-10-06T16:45:13.939" v="48" actId="478"/>
          <ac:spMkLst>
            <pc:docMk/>
            <pc:sldMk cId="2644456686" sldId="291"/>
            <ac:spMk id="1063" creationId="{24DC90B0-E7B3-5066-85B9-A04E2E0BCCAD}"/>
          </ac:spMkLst>
        </pc:spChg>
        <pc:spChg chg="del">
          <ac:chgData name="Prakhar Jain" userId="bee16eca-c537-4bd8-947e-e5c3c907c019" providerId="ADAL" clId="{E985C857-5383-40D3-9FB8-58C80CC60BDD}" dt="2024-10-06T16:45:19.577" v="51" actId="478"/>
          <ac:spMkLst>
            <pc:docMk/>
            <pc:sldMk cId="2644456686" sldId="291"/>
            <ac:spMk id="1064" creationId="{0FE4118A-0E6E-4AC6-7B48-FC95607FD825}"/>
          </ac:spMkLst>
        </pc:spChg>
        <pc:spChg chg="add del">
          <ac:chgData name="Prakhar Jain" userId="bee16eca-c537-4bd8-947e-e5c3c907c019" providerId="ADAL" clId="{E985C857-5383-40D3-9FB8-58C80CC60BDD}" dt="2024-10-06T16:45:16.659" v="50" actId="478"/>
          <ac:spMkLst>
            <pc:docMk/>
            <pc:sldMk cId="2644456686" sldId="291"/>
            <ac:spMk id="1074" creationId="{2034319E-1EFF-8F75-293C-C35FFF58C8B7}"/>
          </ac:spMkLst>
        </pc:spChg>
        <pc:spChg chg="mod">
          <ac:chgData name="Prakhar Jain" userId="bee16eca-c537-4bd8-947e-e5c3c907c019" providerId="ADAL" clId="{E985C857-5383-40D3-9FB8-58C80CC60BDD}" dt="2024-10-06T16:53:41.069" v="104" actId="1076"/>
          <ac:spMkLst>
            <pc:docMk/>
            <pc:sldMk cId="2644456686" sldId="291"/>
            <ac:spMk id="1076" creationId="{9718C75A-6C2C-5FAA-ECA5-763D21BA2C02}"/>
          </ac:spMkLst>
        </pc:spChg>
        <pc:spChg chg="del">
          <ac:chgData name="Prakhar Jain" userId="bee16eca-c537-4bd8-947e-e5c3c907c019" providerId="ADAL" clId="{E985C857-5383-40D3-9FB8-58C80CC60BDD}" dt="2024-10-06T16:48:25.072" v="62" actId="478"/>
          <ac:spMkLst>
            <pc:docMk/>
            <pc:sldMk cId="2644456686" sldId="291"/>
            <ac:spMk id="1084" creationId="{8D2BC3EA-AD45-44C4-46F7-4FBF22F46063}"/>
          </ac:spMkLst>
        </pc:spChg>
        <pc:spChg chg="add del mod">
          <ac:chgData name="Prakhar Jain" userId="bee16eca-c537-4bd8-947e-e5c3c907c019" providerId="ADAL" clId="{E985C857-5383-40D3-9FB8-58C80CC60BDD}" dt="2024-10-06T16:51:37.367" v="77" actId="478"/>
          <ac:spMkLst>
            <pc:docMk/>
            <pc:sldMk cId="2644456686" sldId="291"/>
            <ac:spMk id="4097" creationId="{00BC5764-0B68-9727-730A-FAE050A11D7D}"/>
          </ac:spMkLst>
        </pc:spChg>
        <pc:spChg chg="mod">
          <ac:chgData name="Prakhar Jain" userId="bee16eca-c537-4bd8-947e-e5c3c907c019" providerId="ADAL" clId="{E985C857-5383-40D3-9FB8-58C80CC60BDD}" dt="2024-10-06T16:51:16.333" v="76" actId="1076"/>
          <ac:spMkLst>
            <pc:docMk/>
            <pc:sldMk cId="2644456686" sldId="291"/>
            <ac:spMk id="4100" creationId="{7E60F6D4-F6C6-1494-B02C-06F01E37C494}"/>
          </ac:spMkLst>
        </pc:spChg>
        <pc:spChg chg="add mod">
          <ac:chgData name="Prakhar Jain" userId="bee16eca-c537-4bd8-947e-e5c3c907c019" providerId="ADAL" clId="{E985C857-5383-40D3-9FB8-58C80CC60BDD}" dt="2024-10-06T16:51:50.822" v="79" actId="1076"/>
          <ac:spMkLst>
            <pc:docMk/>
            <pc:sldMk cId="2644456686" sldId="291"/>
            <ac:spMk id="4111" creationId="{03A7B135-2BE2-5D46-3F3C-4EE5C3AF6033}"/>
          </ac:spMkLst>
        </pc:spChg>
        <pc:spChg chg="add mod">
          <ac:chgData name="Prakhar Jain" userId="bee16eca-c537-4bd8-947e-e5c3c907c019" providerId="ADAL" clId="{E985C857-5383-40D3-9FB8-58C80CC60BDD}" dt="2024-10-06T16:52:43.228" v="93" actId="1037"/>
          <ac:spMkLst>
            <pc:docMk/>
            <pc:sldMk cId="2644456686" sldId="291"/>
            <ac:spMk id="4113" creationId="{BC5929E4-3E3B-FE77-E9C8-D0AD25D28112}"/>
          </ac:spMkLst>
        </pc:spChg>
        <pc:spChg chg="add mod">
          <ac:chgData name="Prakhar Jain" userId="bee16eca-c537-4bd8-947e-e5c3c907c019" providerId="ADAL" clId="{E985C857-5383-40D3-9FB8-58C80CC60BDD}" dt="2024-10-06T16:53:43.658" v="105" actId="1076"/>
          <ac:spMkLst>
            <pc:docMk/>
            <pc:sldMk cId="2644456686" sldId="291"/>
            <ac:spMk id="4118" creationId="{A4F54CC6-3C1F-6031-EC0E-248949D811EF}"/>
          </ac:spMkLst>
        </pc:spChg>
        <pc:spChg chg="add mod">
          <ac:chgData name="Prakhar Jain" userId="bee16eca-c537-4bd8-947e-e5c3c907c019" providerId="ADAL" clId="{E985C857-5383-40D3-9FB8-58C80CC60BDD}" dt="2024-10-06T16:54:13.280" v="108" actId="1076"/>
          <ac:spMkLst>
            <pc:docMk/>
            <pc:sldMk cId="2644456686" sldId="291"/>
            <ac:spMk id="4123" creationId="{DFE1A6BF-3CFC-9796-1394-D322244D39BD}"/>
          </ac:spMkLst>
        </pc:spChg>
        <pc:spChg chg="add mod">
          <ac:chgData name="Prakhar Jain" userId="bee16eca-c537-4bd8-947e-e5c3c907c019" providerId="ADAL" clId="{E985C857-5383-40D3-9FB8-58C80CC60BDD}" dt="2024-10-06T16:54:31.497" v="111" actId="1076"/>
          <ac:spMkLst>
            <pc:docMk/>
            <pc:sldMk cId="2644456686" sldId="291"/>
            <ac:spMk id="4133" creationId="{2AAB911C-5CED-06EA-9127-F9C047509FE9}"/>
          </ac:spMkLst>
        </pc:spChg>
        <pc:spChg chg="add mod">
          <ac:chgData name="Prakhar Jain" userId="bee16eca-c537-4bd8-947e-e5c3c907c019" providerId="ADAL" clId="{E985C857-5383-40D3-9FB8-58C80CC60BDD}" dt="2024-10-06T16:55:46.611" v="119" actId="1076"/>
          <ac:spMkLst>
            <pc:docMk/>
            <pc:sldMk cId="2644456686" sldId="291"/>
            <ac:spMk id="4141" creationId="{35CC8C26-484D-43B8-D437-C4E0028B6779}"/>
          </ac:spMkLst>
        </pc:spChg>
        <pc:spChg chg="mod">
          <ac:chgData name="Prakhar Jain" userId="bee16eca-c537-4bd8-947e-e5c3c907c019" providerId="ADAL" clId="{E985C857-5383-40D3-9FB8-58C80CC60BDD}" dt="2024-10-06T16:55:46.611" v="119" actId="1076"/>
          <ac:spMkLst>
            <pc:docMk/>
            <pc:sldMk cId="2644456686" sldId="291"/>
            <ac:spMk id="4143" creationId="{0EDF7787-8970-D1FD-C95C-816EDF1AE934}"/>
          </ac:spMkLst>
        </pc:spChg>
        <pc:grpChg chg="del">
          <ac:chgData name="Prakhar Jain" userId="bee16eca-c537-4bd8-947e-e5c3c907c019" providerId="ADAL" clId="{E985C857-5383-40D3-9FB8-58C80CC60BDD}" dt="2024-10-06T16:49:31.505" v="68" actId="478"/>
          <ac:grpSpMkLst>
            <pc:docMk/>
            <pc:sldMk cId="2644456686" sldId="291"/>
            <ac:grpSpMk id="7" creationId="{F8965A03-D02B-DA81-C90C-E8AFA9F4574E}"/>
          </ac:grpSpMkLst>
        </pc:grpChg>
        <pc:grpChg chg="mod">
          <ac:chgData name="Prakhar Jain" userId="bee16eca-c537-4bd8-947e-e5c3c907c019" providerId="ADAL" clId="{E985C857-5383-40D3-9FB8-58C80CC60BDD}" dt="2024-10-06T16:43:01.724" v="29" actId="1036"/>
          <ac:grpSpMkLst>
            <pc:docMk/>
            <pc:sldMk cId="2644456686" sldId="291"/>
            <ac:grpSpMk id="27" creationId="{EE56F8BD-9A65-85CF-1ACE-C55B59C7073F}"/>
          </ac:grpSpMkLst>
        </pc:grpChg>
        <pc:grpChg chg="mod">
          <ac:chgData name="Prakhar Jain" userId="bee16eca-c537-4bd8-947e-e5c3c907c019" providerId="ADAL" clId="{E985C857-5383-40D3-9FB8-58C80CC60BDD}" dt="2024-10-06T16:42:52.210" v="24" actId="1036"/>
          <ac:grpSpMkLst>
            <pc:docMk/>
            <pc:sldMk cId="2644456686" sldId="291"/>
            <ac:grpSpMk id="28" creationId="{7603AE76-7475-1FA9-35D2-BC6FAB0458C8}"/>
          </ac:grpSpMkLst>
        </pc:grpChg>
        <pc:grpChg chg="add del mod">
          <ac:chgData name="Prakhar Jain" userId="bee16eca-c537-4bd8-947e-e5c3c907c019" providerId="ADAL" clId="{E985C857-5383-40D3-9FB8-58C80CC60BDD}" dt="2024-10-06T16:51:37.367" v="77" actId="478"/>
          <ac:grpSpMkLst>
            <pc:docMk/>
            <pc:sldMk cId="2644456686" sldId="291"/>
            <ac:grpSpMk id="53" creationId="{806A3D8C-B4A4-C78E-7835-A5D3E12124B3}"/>
          </ac:grpSpMkLst>
        </pc:grpChg>
        <pc:grpChg chg="del mod">
          <ac:chgData name="Prakhar Jain" userId="bee16eca-c537-4bd8-947e-e5c3c907c019" providerId="ADAL" clId="{E985C857-5383-40D3-9FB8-58C80CC60BDD}" dt="2024-10-06T16:48:37.225" v="65" actId="478"/>
          <ac:grpSpMkLst>
            <pc:docMk/>
            <pc:sldMk cId="2644456686" sldId="291"/>
            <ac:grpSpMk id="1081" creationId="{2E76C835-8977-5C97-99C0-D9454D22C710}"/>
          </ac:grpSpMkLst>
        </pc:grpChg>
        <pc:grpChg chg="add del mod">
          <ac:chgData name="Prakhar Jain" userId="bee16eca-c537-4bd8-947e-e5c3c907c019" providerId="ADAL" clId="{E985C857-5383-40D3-9FB8-58C80CC60BDD}" dt="2024-10-06T16:51:37.367" v="77" actId="478"/>
          <ac:grpSpMkLst>
            <pc:docMk/>
            <pc:sldMk cId="2644456686" sldId="291"/>
            <ac:grpSpMk id="4099" creationId="{E8CBAB59-23BC-2380-0A4D-D1033C543181}"/>
          </ac:grpSpMkLst>
        </pc:grpChg>
        <pc:grpChg chg="add mod">
          <ac:chgData name="Prakhar Jain" userId="bee16eca-c537-4bd8-947e-e5c3c907c019" providerId="ADAL" clId="{E985C857-5383-40D3-9FB8-58C80CC60BDD}" dt="2024-10-06T16:54:13.280" v="108" actId="1076"/>
          <ac:grpSpMkLst>
            <pc:docMk/>
            <pc:sldMk cId="2644456686" sldId="291"/>
            <ac:grpSpMk id="4126" creationId="{1FE2B552-5945-7F72-7F4D-C32CF6156A72}"/>
          </ac:grpSpMkLst>
        </pc:grpChg>
        <pc:grpChg chg="add mod">
          <ac:chgData name="Prakhar Jain" userId="bee16eca-c537-4bd8-947e-e5c3c907c019" providerId="ADAL" clId="{E985C857-5383-40D3-9FB8-58C80CC60BDD}" dt="2024-10-06T16:55:46.611" v="119" actId="1076"/>
          <ac:grpSpMkLst>
            <pc:docMk/>
            <pc:sldMk cId="2644456686" sldId="291"/>
            <ac:grpSpMk id="4142" creationId="{E26784D8-B669-A88E-147F-16EAE3F52406}"/>
          </ac:grpSpMkLst>
        </pc:grpChg>
        <pc:picChg chg="del">
          <ac:chgData name="Prakhar Jain" userId="bee16eca-c537-4bd8-947e-e5c3c907c019" providerId="ADAL" clId="{E985C857-5383-40D3-9FB8-58C80CC60BDD}" dt="2024-10-06T16:49:31.505" v="68" actId="478"/>
          <ac:picMkLst>
            <pc:docMk/>
            <pc:sldMk cId="2644456686" sldId="291"/>
            <ac:picMk id="10" creationId="{902FBD3F-596D-BEC2-2008-F877B7117397}"/>
          </ac:picMkLst>
        </pc:picChg>
        <pc:picChg chg="del">
          <ac:chgData name="Prakhar Jain" userId="bee16eca-c537-4bd8-947e-e5c3c907c019" providerId="ADAL" clId="{E985C857-5383-40D3-9FB8-58C80CC60BDD}" dt="2024-10-06T16:44:46.562" v="42" actId="478"/>
          <ac:picMkLst>
            <pc:docMk/>
            <pc:sldMk cId="2644456686" sldId="291"/>
            <ac:picMk id="24" creationId="{B63FEF81-4E4A-361A-CAED-31FCC839345A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30" creationId="{9C9065AF-BEBC-F4F7-7FC0-343125E8972C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49" creationId="{9690FF30-9BFF-96A3-7027-1721B87CF79D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50" creationId="{CE89BB7D-D910-D689-0D31-32C6D5B644B6}"/>
          </ac:picMkLst>
        </pc:picChg>
        <pc:picChg chg="mod">
          <ac:chgData name="Prakhar Jain" userId="bee16eca-c537-4bd8-947e-e5c3c907c019" providerId="ADAL" clId="{E985C857-5383-40D3-9FB8-58C80CC60BDD}" dt="2024-10-06T16:51:16.333" v="76" actId="1076"/>
          <ac:picMkLst>
            <pc:docMk/>
            <pc:sldMk cId="2644456686" sldId="291"/>
            <ac:picMk id="54" creationId="{AB0FB46B-9F82-391C-B629-9802F1819D55}"/>
          </ac:picMkLst>
        </pc:picChg>
        <pc:picChg chg="mod">
          <ac:chgData name="Prakhar Jain" userId="bee16eca-c537-4bd8-947e-e5c3c907c019" providerId="ADAL" clId="{E985C857-5383-40D3-9FB8-58C80CC60BDD}" dt="2024-10-06T16:51:16.333" v="76" actId="1076"/>
          <ac:picMkLst>
            <pc:docMk/>
            <pc:sldMk cId="2644456686" sldId="291"/>
            <ac:picMk id="55" creationId="{DA9DCF39-E4EC-BD7B-30E1-AADF9CA311BB}"/>
          </ac:picMkLst>
        </pc:picChg>
        <pc:picChg chg="mod">
          <ac:chgData name="Prakhar Jain" userId="bee16eca-c537-4bd8-947e-e5c3c907c019" providerId="ADAL" clId="{E985C857-5383-40D3-9FB8-58C80CC60BDD}" dt="2024-10-06T16:51:16.333" v="76" actId="1076"/>
          <ac:picMkLst>
            <pc:docMk/>
            <pc:sldMk cId="2644456686" sldId="291"/>
            <ac:picMk id="56" creationId="{268C09F1-3C6A-177D-55E3-66ED108412A2}"/>
          </ac:picMkLst>
        </pc:picChg>
        <pc:picChg chg="mod">
          <ac:chgData name="Prakhar Jain" userId="bee16eca-c537-4bd8-947e-e5c3c907c019" providerId="ADAL" clId="{E985C857-5383-40D3-9FB8-58C80CC60BDD}" dt="2024-10-06T16:51:16.333" v="76" actId="1076"/>
          <ac:picMkLst>
            <pc:docMk/>
            <pc:sldMk cId="2644456686" sldId="291"/>
            <ac:picMk id="57" creationId="{3DE752E4-B439-F201-655E-A5A3CDF66529}"/>
          </ac:picMkLst>
        </pc:picChg>
        <pc:picChg chg="mod">
          <ac:chgData name="Prakhar Jain" userId="bee16eca-c537-4bd8-947e-e5c3c907c019" providerId="ADAL" clId="{E985C857-5383-40D3-9FB8-58C80CC60BDD}" dt="2024-10-06T16:51:16.333" v="76" actId="1076"/>
          <ac:picMkLst>
            <pc:docMk/>
            <pc:sldMk cId="2644456686" sldId="291"/>
            <ac:picMk id="58" creationId="{11C5DDB5-C58C-E110-A031-A5284E9A20F2}"/>
          </ac:picMkLst>
        </pc:picChg>
        <pc:picChg chg="mod">
          <ac:chgData name="Prakhar Jain" userId="bee16eca-c537-4bd8-947e-e5c3c907c019" providerId="ADAL" clId="{E985C857-5383-40D3-9FB8-58C80CC60BDD}" dt="2024-10-06T16:51:16.333" v="76" actId="1076"/>
          <ac:picMkLst>
            <pc:docMk/>
            <pc:sldMk cId="2644456686" sldId="291"/>
            <ac:picMk id="59" creationId="{FE5ABE61-95A7-E9A7-4619-76C9C9CDF446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60" creationId="{9683043B-DC65-750D-3A4C-6708ACB01656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61" creationId="{844414DF-1F7F-FCE2-2394-AB2BE4E8F2B7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62" creationId="{156A5B54-B4E1-C61C-FCB3-F50B2F58C664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63" creationId="{009C8276-F5AD-F473-4384-DB80B1450912}"/>
          </ac:picMkLst>
        </pc:picChg>
        <pc:picChg chg="del">
          <ac:chgData name="Prakhar Jain" userId="bee16eca-c537-4bd8-947e-e5c3c907c019" providerId="ADAL" clId="{E985C857-5383-40D3-9FB8-58C80CC60BDD}" dt="2024-10-06T16:49:31.505" v="68" actId="478"/>
          <ac:picMkLst>
            <pc:docMk/>
            <pc:sldMk cId="2644456686" sldId="291"/>
            <ac:picMk id="1026" creationId="{60FFAD06-8C0E-6AA4-334A-2A82ECB14960}"/>
          </ac:picMkLst>
        </pc:picChg>
        <pc:picChg chg="del">
          <ac:chgData name="Prakhar Jain" userId="bee16eca-c537-4bd8-947e-e5c3c907c019" providerId="ADAL" clId="{E985C857-5383-40D3-9FB8-58C80CC60BDD}" dt="2024-10-06T16:49:31.505" v="68" actId="478"/>
          <ac:picMkLst>
            <pc:docMk/>
            <pc:sldMk cId="2644456686" sldId="291"/>
            <ac:picMk id="1030" creationId="{3856194E-29DC-F4E2-BCBE-966AA50CE604}"/>
          </ac:picMkLst>
        </pc:picChg>
        <pc:picChg chg="del">
          <ac:chgData name="Prakhar Jain" userId="bee16eca-c537-4bd8-947e-e5c3c907c019" providerId="ADAL" clId="{E985C857-5383-40D3-9FB8-58C80CC60BDD}" dt="2024-10-06T16:49:31.505" v="68" actId="478"/>
          <ac:picMkLst>
            <pc:docMk/>
            <pc:sldMk cId="2644456686" sldId="291"/>
            <ac:picMk id="1032" creationId="{F10948AE-B96A-C8DE-F320-C0EF67EC7DDE}"/>
          </ac:picMkLst>
        </pc:picChg>
        <pc:picChg chg="del">
          <ac:chgData name="Prakhar Jain" userId="bee16eca-c537-4bd8-947e-e5c3c907c019" providerId="ADAL" clId="{E985C857-5383-40D3-9FB8-58C80CC60BDD}" dt="2024-10-06T16:50:50.034" v="74" actId="478"/>
          <ac:picMkLst>
            <pc:docMk/>
            <pc:sldMk cId="2644456686" sldId="291"/>
            <ac:picMk id="1078" creationId="{8DD73D05-26C3-F8CA-2C98-B13182DE64DC}"/>
          </ac:picMkLst>
        </pc:picChg>
        <pc:picChg chg="del">
          <ac:chgData name="Prakhar Jain" userId="bee16eca-c537-4bd8-947e-e5c3c907c019" providerId="ADAL" clId="{E985C857-5383-40D3-9FB8-58C80CC60BDD}" dt="2024-10-06T16:50:50.034" v="74" actId="478"/>
          <ac:picMkLst>
            <pc:docMk/>
            <pc:sldMk cId="2644456686" sldId="291"/>
            <ac:picMk id="2056" creationId="{5C7FA1BF-4F77-D4CE-35C6-2D1EAEA77305}"/>
          </ac:picMkLst>
        </pc:picChg>
        <pc:picChg chg="del">
          <ac:chgData name="Prakhar Jain" userId="bee16eca-c537-4bd8-947e-e5c3c907c019" providerId="ADAL" clId="{E985C857-5383-40D3-9FB8-58C80CC60BDD}" dt="2024-10-06T16:50:50.034" v="74" actId="478"/>
          <ac:picMkLst>
            <pc:docMk/>
            <pc:sldMk cId="2644456686" sldId="291"/>
            <ac:picMk id="2062" creationId="{C3F53DD0-0725-DF08-4E60-6F4D3A79DDC7}"/>
          </ac:picMkLst>
        </pc:picChg>
        <pc:picChg chg="del">
          <ac:chgData name="Prakhar Jain" userId="bee16eca-c537-4bd8-947e-e5c3c907c019" providerId="ADAL" clId="{E985C857-5383-40D3-9FB8-58C80CC60BDD}" dt="2024-10-06T16:50:50.034" v="74" actId="478"/>
          <ac:picMkLst>
            <pc:docMk/>
            <pc:sldMk cId="2644456686" sldId="291"/>
            <ac:picMk id="2064" creationId="{3575E358-4D17-4F7B-06D5-42B89F8D979D}"/>
          </ac:picMkLst>
        </pc:picChg>
        <pc:picChg chg="del">
          <ac:chgData name="Prakhar Jain" userId="bee16eca-c537-4bd8-947e-e5c3c907c019" providerId="ADAL" clId="{E985C857-5383-40D3-9FB8-58C80CC60BDD}" dt="2024-10-06T16:50:50.034" v="74" actId="478"/>
          <ac:picMkLst>
            <pc:docMk/>
            <pc:sldMk cId="2644456686" sldId="291"/>
            <ac:picMk id="2068" creationId="{1AA9019F-8FD3-B7E5-C710-B9039F21E631}"/>
          </ac:picMkLst>
        </pc:picChg>
        <pc:picChg chg="del">
          <ac:chgData name="Prakhar Jain" userId="bee16eca-c537-4bd8-947e-e5c3c907c019" providerId="ADAL" clId="{E985C857-5383-40D3-9FB8-58C80CC60BDD}" dt="2024-10-06T16:50:50.034" v="74" actId="478"/>
          <ac:picMkLst>
            <pc:docMk/>
            <pc:sldMk cId="2644456686" sldId="291"/>
            <ac:picMk id="2070" creationId="{2D77B76D-0381-655F-9933-3055E3DB2F91}"/>
          </ac:picMkLst>
        </pc:picChg>
        <pc:picChg chg="del">
          <ac:chgData name="Prakhar Jain" userId="bee16eca-c537-4bd8-947e-e5c3c907c019" providerId="ADAL" clId="{E985C857-5383-40D3-9FB8-58C80CC60BDD}" dt="2024-10-06T16:50:50.034" v="74" actId="478"/>
          <ac:picMkLst>
            <pc:docMk/>
            <pc:sldMk cId="2644456686" sldId="291"/>
            <ac:picMk id="2072" creationId="{96250253-D41A-11CA-9DA7-1334333268CD}"/>
          </ac:picMkLst>
        </pc:picChg>
        <pc:picChg chg="mod">
          <ac:chgData name="Prakhar Jain" userId="bee16eca-c537-4bd8-947e-e5c3c907c019" providerId="ADAL" clId="{E985C857-5383-40D3-9FB8-58C80CC60BDD}" dt="2024-10-06T16:40:08.315" v="12" actId="1076"/>
          <ac:picMkLst>
            <pc:docMk/>
            <pc:sldMk cId="2644456686" sldId="291"/>
            <ac:picMk id="2074" creationId="{2FB9A7D0-94FE-5320-4679-740FE03EE83A}"/>
          </ac:picMkLst>
        </pc:picChg>
        <pc:picChg chg="mod">
          <ac:chgData name="Prakhar Jain" userId="bee16eca-c537-4bd8-947e-e5c3c907c019" providerId="ADAL" clId="{E985C857-5383-40D3-9FB8-58C80CC60BDD}" dt="2024-10-06T16:40:08.315" v="12" actId="1076"/>
          <ac:picMkLst>
            <pc:docMk/>
            <pc:sldMk cId="2644456686" sldId="291"/>
            <ac:picMk id="2076" creationId="{BC848544-373F-357E-E934-3CE7A561B48E}"/>
          </ac:picMkLst>
        </pc:picChg>
        <pc:picChg chg="mod">
          <ac:chgData name="Prakhar Jain" userId="bee16eca-c537-4bd8-947e-e5c3c907c019" providerId="ADAL" clId="{E985C857-5383-40D3-9FB8-58C80CC60BDD}" dt="2024-10-06T16:40:08.315" v="12" actId="1076"/>
          <ac:picMkLst>
            <pc:docMk/>
            <pc:sldMk cId="2644456686" sldId="291"/>
            <ac:picMk id="2078" creationId="{F3791822-2639-2A30-E360-3DA264777F8F}"/>
          </ac:picMkLst>
        </pc:picChg>
        <pc:picChg chg="mod">
          <ac:chgData name="Prakhar Jain" userId="bee16eca-c537-4bd8-947e-e5c3c907c019" providerId="ADAL" clId="{E985C857-5383-40D3-9FB8-58C80CC60BDD}" dt="2024-10-06T16:40:08.315" v="12" actId="1076"/>
          <ac:picMkLst>
            <pc:docMk/>
            <pc:sldMk cId="2644456686" sldId="291"/>
            <ac:picMk id="2080" creationId="{1B55D39F-47E8-B244-9EA7-19E9BB34288A}"/>
          </ac:picMkLst>
        </pc:picChg>
        <pc:picChg chg="mod">
          <ac:chgData name="Prakhar Jain" userId="bee16eca-c537-4bd8-947e-e5c3c907c019" providerId="ADAL" clId="{E985C857-5383-40D3-9FB8-58C80CC60BDD}" dt="2024-10-06T16:40:08.315" v="12" actId="1076"/>
          <ac:picMkLst>
            <pc:docMk/>
            <pc:sldMk cId="2644456686" sldId="291"/>
            <ac:picMk id="2082" creationId="{F06D972B-4AA6-7CBE-B9B1-C63E3CC653A4}"/>
          </ac:picMkLst>
        </pc:picChg>
        <pc:picChg chg="mod">
          <ac:chgData name="Prakhar Jain" userId="bee16eca-c537-4bd8-947e-e5c3c907c019" providerId="ADAL" clId="{E985C857-5383-40D3-9FB8-58C80CC60BDD}" dt="2024-10-06T16:40:08.315" v="12" actId="1076"/>
          <ac:picMkLst>
            <pc:docMk/>
            <pc:sldMk cId="2644456686" sldId="291"/>
            <ac:picMk id="2084" creationId="{27CD7549-7296-BDB7-5A7A-59CDB18B077A}"/>
          </ac:picMkLst>
        </pc:picChg>
        <pc:picChg chg="del">
          <ac:chgData name="Prakhar Jain" userId="bee16eca-c537-4bd8-947e-e5c3c907c019" providerId="ADAL" clId="{E985C857-5383-40D3-9FB8-58C80CC60BDD}" dt="2024-10-06T16:50:50.034" v="74" actId="478"/>
          <ac:picMkLst>
            <pc:docMk/>
            <pc:sldMk cId="2644456686" sldId="291"/>
            <ac:picMk id="2086" creationId="{08D135C1-43E6-3F62-D4FD-DA42F19E0BEE}"/>
          </ac:picMkLst>
        </pc:picChg>
        <pc:picChg chg="del">
          <ac:chgData name="Prakhar Jain" userId="bee16eca-c537-4bd8-947e-e5c3c907c019" providerId="ADAL" clId="{E985C857-5383-40D3-9FB8-58C80CC60BDD}" dt="2024-10-06T16:46:18.993" v="59" actId="478"/>
          <ac:picMkLst>
            <pc:docMk/>
            <pc:sldMk cId="2644456686" sldId="291"/>
            <ac:picMk id="2088" creationId="{789AC441-801E-F76D-5DE0-EF82975CC2FF}"/>
          </ac:picMkLst>
        </pc:picChg>
        <pc:picChg chg="del">
          <ac:chgData name="Prakhar Jain" userId="bee16eca-c537-4bd8-947e-e5c3c907c019" providerId="ADAL" clId="{E985C857-5383-40D3-9FB8-58C80CC60BDD}" dt="2024-10-06T16:46:18.993" v="59" actId="478"/>
          <ac:picMkLst>
            <pc:docMk/>
            <pc:sldMk cId="2644456686" sldId="291"/>
            <ac:picMk id="2090" creationId="{EBCEABBB-0023-F6D6-D6B6-721FFED73C6A}"/>
          </ac:picMkLst>
        </pc:picChg>
        <pc:picChg chg="mod">
          <ac:chgData name="Prakhar Jain" userId="bee16eca-c537-4bd8-947e-e5c3c907c019" providerId="ADAL" clId="{E985C857-5383-40D3-9FB8-58C80CC60BDD}" dt="2024-10-06T16:51:16.333" v="76" actId="1076"/>
          <ac:picMkLst>
            <pc:docMk/>
            <pc:sldMk cId="2644456686" sldId="291"/>
            <ac:picMk id="4101" creationId="{F532F043-0F52-A707-C00F-E6F04F3F7B0A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4103" creationId="{B5460813-AEEC-36D1-F55C-CDEDBA8FD211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4104" creationId="{0D71F64A-2F39-064D-D4A9-C2EB3B6C69A8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4105" creationId="{B6906A63-9C9E-A40D-35EB-4ABC8CBC42BE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4106" creationId="{9FEC834C-8101-06B5-EE02-CD32CA255D3B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4107" creationId="{75286EF9-6823-B8B6-C4B7-B0F5D28D4FAF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4108" creationId="{AC60F9CC-456B-1354-9E7F-4DAF87DEE558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4109" creationId="{B2D152DF-41A5-FB1B-B4BB-5844A4AAE60B}"/>
          </ac:picMkLst>
        </pc:picChg>
        <pc:picChg chg="add del mod">
          <ac:chgData name="Prakhar Jain" userId="bee16eca-c537-4bd8-947e-e5c3c907c019" providerId="ADAL" clId="{E985C857-5383-40D3-9FB8-58C80CC60BDD}" dt="2024-10-06T16:51:37.367" v="77" actId="478"/>
          <ac:picMkLst>
            <pc:docMk/>
            <pc:sldMk cId="2644456686" sldId="291"/>
            <ac:picMk id="4110" creationId="{0950EDF6-F0C6-51F1-6328-DD94CA89FB85}"/>
          </ac:picMkLst>
        </pc:picChg>
        <pc:picChg chg="add mod">
          <ac:chgData name="Prakhar Jain" userId="bee16eca-c537-4bd8-947e-e5c3c907c019" providerId="ADAL" clId="{E985C857-5383-40D3-9FB8-58C80CC60BDD}" dt="2024-10-06T16:52:01.093" v="81" actId="1076"/>
          <ac:picMkLst>
            <pc:docMk/>
            <pc:sldMk cId="2644456686" sldId="291"/>
            <ac:picMk id="4112" creationId="{CBC6AD67-C99A-0E24-7406-6287B6F7538D}"/>
          </ac:picMkLst>
        </pc:picChg>
        <pc:picChg chg="add mod">
          <ac:chgData name="Prakhar Jain" userId="bee16eca-c537-4bd8-947e-e5c3c907c019" providerId="ADAL" clId="{E985C857-5383-40D3-9FB8-58C80CC60BDD}" dt="2024-10-06T16:52:32.945" v="87" actId="1076"/>
          <ac:picMkLst>
            <pc:docMk/>
            <pc:sldMk cId="2644456686" sldId="291"/>
            <ac:picMk id="4114" creationId="{D4E5833B-B129-9EFF-B3F6-F646500F5B6F}"/>
          </ac:picMkLst>
        </pc:picChg>
        <pc:picChg chg="add mod">
          <ac:chgData name="Prakhar Jain" userId="bee16eca-c537-4bd8-947e-e5c3c907c019" providerId="ADAL" clId="{E985C857-5383-40D3-9FB8-58C80CC60BDD}" dt="2024-10-06T16:52:40.362" v="89" actId="1076"/>
          <ac:picMkLst>
            <pc:docMk/>
            <pc:sldMk cId="2644456686" sldId="291"/>
            <ac:picMk id="4115" creationId="{EF37CF22-F983-D176-6178-007DAC1772DF}"/>
          </ac:picMkLst>
        </pc:picChg>
        <pc:picChg chg="add mod">
          <ac:chgData name="Prakhar Jain" userId="bee16eca-c537-4bd8-947e-e5c3c907c019" providerId="ADAL" clId="{E985C857-5383-40D3-9FB8-58C80CC60BDD}" dt="2024-10-06T16:52:38.073" v="88" actId="1076"/>
          <ac:picMkLst>
            <pc:docMk/>
            <pc:sldMk cId="2644456686" sldId="291"/>
            <ac:picMk id="4116" creationId="{748C91B0-020F-3E79-FD82-C873B9DBD700}"/>
          </ac:picMkLst>
        </pc:picChg>
        <pc:picChg chg="add mod">
          <ac:chgData name="Prakhar Jain" userId="bee16eca-c537-4bd8-947e-e5c3c907c019" providerId="ADAL" clId="{E985C857-5383-40D3-9FB8-58C80CC60BDD}" dt="2024-10-06T16:52:29.857" v="86" actId="1076"/>
          <ac:picMkLst>
            <pc:docMk/>
            <pc:sldMk cId="2644456686" sldId="291"/>
            <ac:picMk id="4117" creationId="{474D02B9-2A4E-3229-97A7-11DE12BFAE7C}"/>
          </ac:picMkLst>
        </pc:picChg>
        <pc:picChg chg="add mod">
          <ac:chgData name="Prakhar Jain" userId="bee16eca-c537-4bd8-947e-e5c3c907c019" providerId="ADAL" clId="{E985C857-5383-40D3-9FB8-58C80CC60BDD}" dt="2024-10-06T16:53:34.530" v="101" actId="1076"/>
          <ac:picMkLst>
            <pc:docMk/>
            <pc:sldMk cId="2644456686" sldId="291"/>
            <ac:picMk id="4119" creationId="{8AE5346E-437B-1E7E-D117-9D3A91358EF7}"/>
          </ac:picMkLst>
        </pc:picChg>
        <pc:picChg chg="add mod">
          <ac:chgData name="Prakhar Jain" userId="bee16eca-c537-4bd8-947e-e5c3c907c019" providerId="ADAL" clId="{E985C857-5383-40D3-9FB8-58C80CC60BDD}" dt="2024-10-06T16:53:52.355" v="106" actId="1076"/>
          <ac:picMkLst>
            <pc:docMk/>
            <pc:sldMk cId="2644456686" sldId="291"/>
            <ac:picMk id="4120" creationId="{8FF840F1-A56C-1A08-634E-48482480589F}"/>
          </ac:picMkLst>
        </pc:picChg>
        <pc:picChg chg="add mod">
          <ac:chgData name="Prakhar Jain" userId="bee16eca-c537-4bd8-947e-e5c3c907c019" providerId="ADAL" clId="{E985C857-5383-40D3-9FB8-58C80CC60BDD}" dt="2024-10-06T16:53:18.609" v="99" actId="1076"/>
          <ac:picMkLst>
            <pc:docMk/>
            <pc:sldMk cId="2644456686" sldId="291"/>
            <ac:picMk id="4121" creationId="{BA60D2C4-7E4B-4E5C-3A6E-445871A98378}"/>
          </ac:picMkLst>
        </pc:picChg>
        <pc:picChg chg="add mod">
          <ac:chgData name="Prakhar Jain" userId="bee16eca-c537-4bd8-947e-e5c3c907c019" providerId="ADAL" clId="{E985C857-5383-40D3-9FB8-58C80CC60BDD}" dt="2024-10-06T16:53:38.643" v="102" actId="1076"/>
          <ac:picMkLst>
            <pc:docMk/>
            <pc:sldMk cId="2644456686" sldId="291"/>
            <ac:picMk id="4122" creationId="{E1858959-309C-150F-86C2-647397C1F4B8}"/>
          </ac:picMkLst>
        </pc:picChg>
        <pc:picChg chg="add mod">
          <ac:chgData name="Prakhar Jain" userId="bee16eca-c537-4bd8-947e-e5c3c907c019" providerId="ADAL" clId="{E985C857-5383-40D3-9FB8-58C80CC60BDD}" dt="2024-10-06T16:54:13.280" v="108" actId="1076"/>
          <ac:picMkLst>
            <pc:docMk/>
            <pc:sldMk cId="2644456686" sldId="291"/>
            <ac:picMk id="4127" creationId="{A42EFD53-5A36-3A28-FA53-BCF7DDD31CCE}"/>
          </ac:picMkLst>
        </pc:picChg>
        <pc:picChg chg="add mod">
          <ac:chgData name="Prakhar Jain" userId="bee16eca-c537-4bd8-947e-e5c3c907c019" providerId="ADAL" clId="{E985C857-5383-40D3-9FB8-58C80CC60BDD}" dt="2024-10-06T16:54:13.280" v="108" actId="1076"/>
          <ac:picMkLst>
            <pc:docMk/>
            <pc:sldMk cId="2644456686" sldId="291"/>
            <ac:picMk id="4128" creationId="{79D16042-8EEA-6968-2EB9-61701826799E}"/>
          </ac:picMkLst>
        </pc:picChg>
        <pc:picChg chg="add mod">
          <ac:chgData name="Prakhar Jain" userId="bee16eca-c537-4bd8-947e-e5c3c907c019" providerId="ADAL" clId="{E985C857-5383-40D3-9FB8-58C80CC60BDD}" dt="2024-10-06T16:54:13.280" v="108" actId="1076"/>
          <ac:picMkLst>
            <pc:docMk/>
            <pc:sldMk cId="2644456686" sldId="291"/>
            <ac:picMk id="4129" creationId="{7C27F12D-CF8D-195B-8DD9-A8836071B7A3}"/>
          </ac:picMkLst>
        </pc:picChg>
        <pc:picChg chg="add mod">
          <ac:chgData name="Prakhar Jain" userId="bee16eca-c537-4bd8-947e-e5c3c907c019" providerId="ADAL" clId="{E985C857-5383-40D3-9FB8-58C80CC60BDD}" dt="2024-10-06T16:54:13.280" v="108" actId="1076"/>
          <ac:picMkLst>
            <pc:docMk/>
            <pc:sldMk cId="2644456686" sldId="291"/>
            <ac:picMk id="4130" creationId="{A9C98E3E-65FC-4594-89C2-B9AA02D1DE95}"/>
          </ac:picMkLst>
        </pc:picChg>
        <pc:picChg chg="add mod">
          <ac:chgData name="Prakhar Jain" userId="bee16eca-c537-4bd8-947e-e5c3c907c019" providerId="ADAL" clId="{E985C857-5383-40D3-9FB8-58C80CC60BDD}" dt="2024-10-06T16:54:13.280" v="108" actId="1076"/>
          <ac:picMkLst>
            <pc:docMk/>
            <pc:sldMk cId="2644456686" sldId="291"/>
            <ac:picMk id="4131" creationId="{842A5E0F-A340-A213-C739-C83CB5842259}"/>
          </ac:picMkLst>
        </pc:picChg>
        <pc:picChg chg="add mod">
          <ac:chgData name="Prakhar Jain" userId="bee16eca-c537-4bd8-947e-e5c3c907c019" providerId="ADAL" clId="{E985C857-5383-40D3-9FB8-58C80CC60BDD}" dt="2024-10-06T16:54:13.280" v="108" actId="1076"/>
          <ac:picMkLst>
            <pc:docMk/>
            <pc:sldMk cId="2644456686" sldId="291"/>
            <ac:picMk id="4132" creationId="{D81E2E5C-F877-123B-619B-58C24A5065EC}"/>
          </ac:picMkLst>
        </pc:picChg>
        <pc:picChg chg="add mod">
          <ac:chgData name="Prakhar Jain" userId="bee16eca-c537-4bd8-947e-e5c3c907c019" providerId="ADAL" clId="{E985C857-5383-40D3-9FB8-58C80CC60BDD}" dt="2024-10-06T16:54:31.497" v="111" actId="1076"/>
          <ac:picMkLst>
            <pc:docMk/>
            <pc:sldMk cId="2644456686" sldId="291"/>
            <ac:picMk id="4135" creationId="{27C90A24-DC4F-2C3C-1B29-2B0552364CE6}"/>
          </ac:picMkLst>
        </pc:picChg>
        <pc:picChg chg="add mod">
          <ac:chgData name="Prakhar Jain" userId="bee16eca-c537-4bd8-947e-e5c3c907c019" providerId="ADAL" clId="{E985C857-5383-40D3-9FB8-58C80CC60BDD}" dt="2024-10-06T16:54:31.497" v="111" actId="1076"/>
          <ac:picMkLst>
            <pc:docMk/>
            <pc:sldMk cId="2644456686" sldId="291"/>
            <ac:picMk id="4136" creationId="{0CA5A10B-F258-0528-81DE-5C1ADC1D2252}"/>
          </ac:picMkLst>
        </pc:picChg>
        <pc:picChg chg="add mod">
          <ac:chgData name="Prakhar Jain" userId="bee16eca-c537-4bd8-947e-e5c3c907c019" providerId="ADAL" clId="{E985C857-5383-40D3-9FB8-58C80CC60BDD}" dt="2024-10-06T16:55:55.720" v="122" actId="1076"/>
          <ac:picMkLst>
            <pc:docMk/>
            <pc:sldMk cId="2644456686" sldId="291"/>
            <ac:picMk id="4137" creationId="{274E4033-8150-8B10-FB8B-A0B0947DAAFB}"/>
          </ac:picMkLst>
        </pc:picChg>
        <pc:picChg chg="add mod">
          <ac:chgData name="Prakhar Jain" userId="bee16eca-c537-4bd8-947e-e5c3c907c019" providerId="ADAL" clId="{E985C857-5383-40D3-9FB8-58C80CC60BDD}" dt="2024-10-06T16:56:02.875" v="128" actId="1038"/>
          <ac:picMkLst>
            <pc:docMk/>
            <pc:sldMk cId="2644456686" sldId="291"/>
            <ac:picMk id="4138" creationId="{80C26E1B-C045-6065-A724-995820C51CF1}"/>
          </ac:picMkLst>
        </pc:picChg>
        <pc:picChg chg="add mod">
          <ac:chgData name="Prakhar Jain" userId="bee16eca-c537-4bd8-947e-e5c3c907c019" providerId="ADAL" clId="{E985C857-5383-40D3-9FB8-58C80CC60BDD}" dt="2024-10-06T16:56:00.890" v="124" actId="1038"/>
          <ac:picMkLst>
            <pc:docMk/>
            <pc:sldMk cId="2644456686" sldId="291"/>
            <ac:picMk id="4139" creationId="{1D687CFA-98E2-92BE-9F2D-81EE2BDE5772}"/>
          </ac:picMkLst>
        </pc:picChg>
        <pc:picChg chg="add mod">
          <ac:chgData name="Prakhar Jain" userId="bee16eca-c537-4bd8-947e-e5c3c907c019" providerId="ADAL" clId="{E985C857-5383-40D3-9FB8-58C80CC60BDD}" dt="2024-10-06T16:56:04.569" v="132" actId="1038"/>
          <ac:picMkLst>
            <pc:docMk/>
            <pc:sldMk cId="2644456686" sldId="291"/>
            <ac:picMk id="4140" creationId="{BFC82CC5-B87B-BBB0-B1FC-58C759825EE9}"/>
          </ac:picMkLst>
        </pc:picChg>
        <pc:picChg chg="mod">
          <ac:chgData name="Prakhar Jain" userId="bee16eca-c537-4bd8-947e-e5c3c907c019" providerId="ADAL" clId="{E985C857-5383-40D3-9FB8-58C80CC60BDD}" dt="2024-10-06T16:55:46.611" v="119" actId="1076"/>
          <ac:picMkLst>
            <pc:docMk/>
            <pc:sldMk cId="2644456686" sldId="291"/>
            <ac:picMk id="4144" creationId="{6C78608C-6368-C396-2D5E-9B49802BFC72}"/>
          </ac:picMkLst>
        </pc:picChg>
        <pc:cxnChg chg="del">
          <ac:chgData name="Prakhar Jain" userId="bee16eca-c537-4bd8-947e-e5c3c907c019" providerId="ADAL" clId="{E985C857-5383-40D3-9FB8-58C80CC60BDD}" dt="2024-10-06T16:49:31.505" v="68" actId="478"/>
          <ac:cxnSpMkLst>
            <pc:docMk/>
            <pc:sldMk cId="2644456686" sldId="291"/>
            <ac:cxnSpMk id="20" creationId="{468CF5D5-AB01-0A09-78DA-419358611D07}"/>
          </ac:cxnSpMkLst>
        </pc:cxnChg>
        <pc:cxnChg chg="del">
          <ac:chgData name="Prakhar Jain" userId="bee16eca-c537-4bd8-947e-e5c3c907c019" providerId="ADAL" clId="{E985C857-5383-40D3-9FB8-58C80CC60BDD}" dt="2024-10-06T16:46:18.993" v="59" actId="478"/>
          <ac:cxnSpMkLst>
            <pc:docMk/>
            <pc:sldMk cId="2644456686" sldId="291"/>
            <ac:cxnSpMk id="22" creationId="{27100F88-2103-CE5C-3B46-30690C306B1C}"/>
          </ac:cxnSpMkLst>
        </pc:cxnChg>
        <pc:cxnChg chg="del">
          <ac:chgData name="Prakhar Jain" userId="bee16eca-c537-4bd8-947e-e5c3c907c019" providerId="ADAL" clId="{E985C857-5383-40D3-9FB8-58C80CC60BDD}" dt="2024-10-06T16:46:18.993" v="59" actId="478"/>
          <ac:cxnSpMkLst>
            <pc:docMk/>
            <pc:sldMk cId="2644456686" sldId="291"/>
            <ac:cxnSpMk id="23" creationId="{6DCCD4C5-BA4D-5512-BE98-887C42FB8E91}"/>
          </ac:cxnSpMkLst>
        </pc:cxnChg>
        <pc:cxnChg chg="mod">
          <ac:chgData name="Prakhar Jain" userId="bee16eca-c537-4bd8-947e-e5c3c907c019" providerId="ADAL" clId="{E985C857-5383-40D3-9FB8-58C80CC60BDD}" dt="2024-10-06T16:43:12.721" v="34" actId="1037"/>
          <ac:cxnSpMkLst>
            <pc:docMk/>
            <pc:sldMk cId="2644456686" sldId="291"/>
            <ac:cxnSpMk id="33" creationId="{1DB709AF-6320-37A7-0AD3-BBD67F902CA0}"/>
          </ac:cxnSpMkLst>
        </pc:cxnChg>
        <pc:cxnChg chg="mod">
          <ac:chgData name="Prakhar Jain" userId="bee16eca-c537-4bd8-947e-e5c3c907c019" providerId="ADAL" clId="{E985C857-5383-40D3-9FB8-58C80CC60BDD}" dt="2024-10-06T16:42:56.641" v="27" actId="1036"/>
          <ac:cxnSpMkLst>
            <pc:docMk/>
            <pc:sldMk cId="2644456686" sldId="291"/>
            <ac:cxnSpMk id="37" creationId="{D401A8A6-8829-1B96-11CD-96887113F679}"/>
          </ac:cxnSpMkLst>
        </pc:cxnChg>
        <pc:cxnChg chg="mod">
          <ac:chgData name="Prakhar Jain" userId="bee16eca-c537-4bd8-947e-e5c3c907c019" providerId="ADAL" clId="{E985C857-5383-40D3-9FB8-58C80CC60BDD}" dt="2024-10-06T16:42:55.433" v="26" actId="1036"/>
          <ac:cxnSpMkLst>
            <pc:docMk/>
            <pc:sldMk cId="2644456686" sldId="291"/>
            <ac:cxnSpMk id="38" creationId="{23EDD027-D834-7FCF-A7B4-98ADBE39BA63}"/>
          </ac:cxnSpMkLst>
        </pc:cxnChg>
        <pc:cxnChg chg="add del mod">
          <ac:chgData name="Prakhar Jain" userId="bee16eca-c537-4bd8-947e-e5c3c907c019" providerId="ADAL" clId="{E985C857-5383-40D3-9FB8-58C80CC60BDD}" dt="2024-10-06T16:51:37.367" v="77" actId="478"/>
          <ac:cxnSpMkLst>
            <pc:docMk/>
            <pc:sldMk cId="2644456686" sldId="291"/>
            <ac:cxnSpMk id="48" creationId="{EAF2018C-453B-06A5-53AD-CEF36BC22812}"/>
          </ac:cxnSpMkLst>
        </pc:cxnChg>
        <pc:cxnChg chg="add del mod">
          <ac:chgData name="Prakhar Jain" userId="bee16eca-c537-4bd8-947e-e5c3c907c019" providerId="ADAL" clId="{E985C857-5383-40D3-9FB8-58C80CC60BDD}" dt="2024-10-06T16:51:37.367" v="77" actId="478"/>
          <ac:cxnSpMkLst>
            <pc:docMk/>
            <pc:sldMk cId="2644456686" sldId="291"/>
            <ac:cxnSpMk id="51" creationId="{6A05012D-4262-4DB5-45CB-4CB42047A25A}"/>
          </ac:cxnSpMkLst>
        </pc:cxnChg>
        <pc:cxnChg chg="add del mod">
          <ac:chgData name="Prakhar Jain" userId="bee16eca-c537-4bd8-947e-e5c3c907c019" providerId="ADAL" clId="{E985C857-5383-40D3-9FB8-58C80CC60BDD}" dt="2024-10-06T16:51:37.367" v="77" actId="478"/>
          <ac:cxnSpMkLst>
            <pc:docMk/>
            <pc:sldMk cId="2644456686" sldId="291"/>
            <ac:cxnSpMk id="52" creationId="{F3D73322-4F7A-1FCF-D9B5-E07E650F5EE9}"/>
          </ac:cxnSpMkLst>
        </pc:cxnChg>
        <pc:cxnChg chg="del">
          <ac:chgData name="Prakhar Jain" userId="bee16eca-c537-4bd8-947e-e5c3c907c019" providerId="ADAL" clId="{E985C857-5383-40D3-9FB8-58C80CC60BDD}" dt="2024-10-06T16:50:09.801" v="71" actId="478"/>
          <ac:cxnSpMkLst>
            <pc:docMk/>
            <pc:sldMk cId="2644456686" sldId="291"/>
            <ac:cxnSpMk id="1051" creationId="{421284B7-1290-4FE7-0716-D8B9A548D6C5}"/>
          </ac:cxnSpMkLst>
        </pc:cxnChg>
        <pc:cxnChg chg="del">
          <ac:chgData name="Prakhar Jain" userId="bee16eca-c537-4bd8-947e-e5c3c907c019" providerId="ADAL" clId="{E985C857-5383-40D3-9FB8-58C80CC60BDD}" dt="2024-10-06T16:46:20.525" v="60" actId="478"/>
          <ac:cxnSpMkLst>
            <pc:docMk/>
            <pc:sldMk cId="2644456686" sldId="291"/>
            <ac:cxnSpMk id="2075" creationId="{823FB0A0-FF28-6C29-99BE-68D77167E1CC}"/>
          </ac:cxnSpMkLst>
        </pc:cxnChg>
        <pc:cxnChg chg="add del mod">
          <ac:chgData name="Prakhar Jain" userId="bee16eca-c537-4bd8-947e-e5c3c907c019" providerId="ADAL" clId="{E985C857-5383-40D3-9FB8-58C80CC60BDD}" dt="2024-10-06T16:51:37.367" v="77" actId="478"/>
          <ac:cxnSpMkLst>
            <pc:docMk/>
            <pc:sldMk cId="2644456686" sldId="291"/>
            <ac:cxnSpMk id="4096" creationId="{F70826DA-B80A-3EDC-5F34-91B6FCA48158}"/>
          </ac:cxnSpMkLst>
        </pc:cxnChg>
        <pc:cxnChg chg="add del mod">
          <ac:chgData name="Prakhar Jain" userId="bee16eca-c537-4bd8-947e-e5c3c907c019" providerId="ADAL" clId="{E985C857-5383-40D3-9FB8-58C80CC60BDD}" dt="2024-10-06T16:51:37.367" v="77" actId="478"/>
          <ac:cxnSpMkLst>
            <pc:docMk/>
            <pc:sldMk cId="2644456686" sldId="291"/>
            <ac:cxnSpMk id="4102" creationId="{EE8A4794-0448-A0B2-19D3-31A0911CC285}"/>
          </ac:cxnSpMkLst>
        </pc:cxnChg>
        <pc:cxnChg chg="add mod">
          <ac:chgData name="Prakhar Jain" userId="bee16eca-c537-4bd8-947e-e5c3c907c019" providerId="ADAL" clId="{E985C857-5383-40D3-9FB8-58C80CC60BDD}" dt="2024-10-06T16:54:13.280" v="108" actId="1076"/>
          <ac:cxnSpMkLst>
            <pc:docMk/>
            <pc:sldMk cId="2644456686" sldId="291"/>
            <ac:cxnSpMk id="4124" creationId="{63D6C9FA-75DB-D05C-4C2E-614354AD3800}"/>
          </ac:cxnSpMkLst>
        </pc:cxnChg>
        <pc:cxnChg chg="add mod">
          <ac:chgData name="Prakhar Jain" userId="bee16eca-c537-4bd8-947e-e5c3c907c019" providerId="ADAL" clId="{E985C857-5383-40D3-9FB8-58C80CC60BDD}" dt="2024-10-06T16:54:13.280" v="108" actId="1076"/>
          <ac:cxnSpMkLst>
            <pc:docMk/>
            <pc:sldMk cId="2644456686" sldId="291"/>
            <ac:cxnSpMk id="4125" creationId="{E51D9AE0-6AAE-D949-8EC1-33241F585901}"/>
          </ac:cxnSpMkLst>
        </pc:cxnChg>
        <pc:cxnChg chg="add mod">
          <ac:chgData name="Prakhar Jain" userId="bee16eca-c537-4bd8-947e-e5c3c907c019" providerId="ADAL" clId="{E985C857-5383-40D3-9FB8-58C80CC60BDD}" dt="2024-10-06T16:54:34.136" v="113" actId="1036"/>
          <ac:cxnSpMkLst>
            <pc:docMk/>
            <pc:sldMk cId="2644456686" sldId="291"/>
            <ac:cxnSpMk id="4134" creationId="{B812F1BF-DA89-13D7-1AF7-6AE23D0CC61F}"/>
          </ac:cxnSpMkLst>
        </pc:cxnChg>
        <pc:cxnChg chg="add mod">
          <ac:chgData name="Prakhar Jain" userId="bee16eca-c537-4bd8-947e-e5c3c907c019" providerId="ADAL" clId="{E985C857-5383-40D3-9FB8-58C80CC60BDD}" dt="2024-10-06T16:56:21.681" v="136" actId="1076"/>
          <ac:cxnSpMkLst>
            <pc:docMk/>
            <pc:sldMk cId="2644456686" sldId="291"/>
            <ac:cxnSpMk id="4145" creationId="{69446EDC-FA21-19BB-E40D-6AA8CFEDAAA3}"/>
          </ac:cxnSpMkLst>
        </pc:cxnChg>
        <pc:cxnChg chg="add mod">
          <ac:chgData name="Prakhar Jain" userId="bee16eca-c537-4bd8-947e-e5c3c907c019" providerId="ADAL" clId="{E985C857-5383-40D3-9FB8-58C80CC60BDD}" dt="2024-10-06T16:56:38.313" v="138" actId="1076"/>
          <ac:cxnSpMkLst>
            <pc:docMk/>
            <pc:sldMk cId="2644456686" sldId="291"/>
            <ac:cxnSpMk id="4146" creationId="{BF5DCD1D-79D8-9296-E8F0-69995823513C}"/>
          </ac:cxnSpMkLst>
        </pc:cxnChg>
      </pc:sldChg>
      <pc:sldChg chg="addSp delSp modSp mod modTransition">
        <pc:chgData name="Prakhar Jain" userId="bee16eca-c537-4bd8-947e-e5c3c907c019" providerId="ADAL" clId="{E985C857-5383-40D3-9FB8-58C80CC60BDD}" dt="2024-10-06T17:44:55.889" v="380"/>
        <pc:sldMkLst>
          <pc:docMk/>
          <pc:sldMk cId="4144051389" sldId="299"/>
        </pc:sldMkLst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9" creationId="{6969B05E-6AA7-3F35-5F5D-6D75F73463B5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25" creationId="{63E9E2ED-D4B2-DFAA-C3AD-CCB2676BA194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28" creationId="{063D7422-4554-CF6C-A100-938E850904CA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30" creationId="{C772F8DF-CC2A-7EE3-90CA-6CDDE78DD2C0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32" creationId="{E562BD64-7074-F88D-52EA-9650EA32999C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34" creationId="{0B132905-C1D8-7A72-DE80-14CCD9A38B7B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39" creationId="{96EDB301-C645-701C-E7A8-4DC1AEC71E19}"/>
          </ac:spMkLst>
        </pc:spChg>
        <pc:spChg chg="add del mod">
          <ac:chgData name="Prakhar Jain" userId="bee16eca-c537-4bd8-947e-e5c3c907c019" providerId="ADAL" clId="{E985C857-5383-40D3-9FB8-58C80CC60BDD}" dt="2024-10-06T17:26:37.851" v="334" actId="478"/>
          <ac:spMkLst>
            <pc:docMk/>
            <pc:sldMk cId="4144051389" sldId="299"/>
            <ac:spMk id="43" creationId="{D599D4A6-6587-D540-AE0B-6AC7D5F32EDD}"/>
          </ac:spMkLst>
        </pc:spChg>
        <pc:spChg chg="add del mod">
          <ac:chgData name="Prakhar Jain" userId="bee16eca-c537-4bd8-947e-e5c3c907c019" providerId="ADAL" clId="{E985C857-5383-40D3-9FB8-58C80CC60BDD}" dt="2024-10-06T17:26:37.851" v="334" actId="478"/>
          <ac:spMkLst>
            <pc:docMk/>
            <pc:sldMk cId="4144051389" sldId="299"/>
            <ac:spMk id="45" creationId="{FDB66408-654C-268F-0257-7DDE4A47DF8C}"/>
          </ac:spMkLst>
        </pc:spChg>
        <pc:spChg chg="add del mod">
          <ac:chgData name="Prakhar Jain" userId="bee16eca-c537-4bd8-947e-e5c3c907c019" providerId="ADAL" clId="{E985C857-5383-40D3-9FB8-58C80CC60BDD}" dt="2024-10-06T17:26:37.851" v="334" actId="478"/>
          <ac:spMkLst>
            <pc:docMk/>
            <pc:sldMk cId="4144051389" sldId="299"/>
            <ac:spMk id="47" creationId="{E0BE5A77-BAFE-D3E9-B7A3-99A9500EEA27}"/>
          </ac:spMkLst>
        </pc:spChg>
        <pc:spChg chg="add del mod">
          <ac:chgData name="Prakhar Jain" userId="bee16eca-c537-4bd8-947e-e5c3c907c019" providerId="ADAL" clId="{E985C857-5383-40D3-9FB8-58C80CC60BDD}" dt="2024-10-06T17:26:37.851" v="334" actId="478"/>
          <ac:spMkLst>
            <pc:docMk/>
            <pc:sldMk cId="4144051389" sldId="299"/>
            <ac:spMk id="49" creationId="{0762D103-3E57-3C25-DEBC-5584973CF9A3}"/>
          </ac:spMkLst>
        </pc:spChg>
        <pc:spChg chg="add del mod">
          <ac:chgData name="Prakhar Jain" userId="bee16eca-c537-4bd8-947e-e5c3c907c019" providerId="ADAL" clId="{E985C857-5383-40D3-9FB8-58C80CC60BDD}" dt="2024-10-06T17:26:37.851" v="334" actId="478"/>
          <ac:spMkLst>
            <pc:docMk/>
            <pc:sldMk cId="4144051389" sldId="299"/>
            <ac:spMk id="51" creationId="{5C23AAF3-C4D6-1F31-2B2D-344F4A813C1F}"/>
          </ac:spMkLst>
        </pc:spChg>
        <pc:spChg chg="add del mod">
          <ac:chgData name="Prakhar Jain" userId="bee16eca-c537-4bd8-947e-e5c3c907c019" providerId="ADAL" clId="{E985C857-5383-40D3-9FB8-58C80CC60BDD}" dt="2024-10-06T17:26:37.851" v="334" actId="478"/>
          <ac:spMkLst>
            <pc:docMk/>
            <pc:sldMk cId="4144051389" sldId="299"/>
            <ac:spMk id="52" creationId="{64627011-59B1-3374-B172-085E5CE57441}"/>
          </ac:spMkLst>
        </pc:spChg>
        <pc:spChg chg="add del mod">
          <ac:chgData name="Prakhar Jain" userId="bee16eca-c537-4bd8-947e-e5c3c907c019" providerId="ADAL" clId="{E985C857-5383-40D3-9FB8-58C80CC60BDD}" dt="2024-10-06T17:26:37.851" v="334" actId="478"/>
          <ac:spMkLst>
            <pc:docMk/>
            <pc:sldMk cId="4144051389" sldId="299"/>
            <ac:spMk id="54" creationId="{9A553EAE-B5A3-C4EB-19CC-7054C9C01295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56" creationId="{BEF9B985-FBA1-AEE3-F496-7F7222300D48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57" creationId="{8130D319-CF02-E09C-13DB-F4B4F73DEC46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58" creationId="{95069369-AA8F-1392-E968-496C5DD2F976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59" creationId="{A04A0D58-D220-FE09-F773-FB9065679AC4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60" creationId="{C3A1A9B2-94BF-20A7-510E-3F11C8AECEA7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61" creationId="{F5EFFA1C-CEEE-7F2C-BA00-D8D5AE0BD7AC}"/>
          </ac:spMkLst>
        </pc:spChg>
        <pc:spChg chg="add del mod">
          <ac:chgData name="Prakhar Jain" userId="bee16eca-c537-4bd8-947e-e5c3c907c019" providerId="ADAL" clId="{E985C857-5383-40D3-9FB8-58C80CC60BDD}" dt="2024-10-06T17:42:32.106" v="372" actId="478"/>
          <ac:spMkLst>
            <pc:docMk/>
            <pc:sldMk cId="4144051389" sldId="299"/>
            <ac:spMk id="62" creationId="{E7EDB995-42E8-6927-91F2-0CE0D9082388}"/>
          </ac:spMkLst>
        </pc:spChg>
        <pc:graphicFrameChg chg="add del mod">
          <ac:chgData name="Prakhar Jain" userId="bee16eca-c537-4bd8-947e-e5c3c907c019" providerId="ADAL" clId="{E985C857-5383-40D3-9FB8-58C80CC60BDD}" dt="2024-10-06T17:42:32.106" v="372" actId="478"/>
          <ac:graphicFrameMkLst>
            <pc:docMk/>
            <pc:sldMk cId="4144051389" sldId="299"/>
            <ac:graphicFrameMk id="55" creationId="{0C9AF295-A244-3D96-5C3B-BA6C85CDA52A}"/>
          </ac:graphicFrameMkLst>
        </pc:graphicFrameChg>
        <pc:picChg chg="add del mod">
          <ac:chgData name="Prakhar Jain" userId="bee16eca-c537-4bd8-947e-e5c3c907c019" providerId="ADAL" clId="{E985C857-5383-40D3-9FB8-58C80CC60BDD}" dt="2024-10-06T17:42:32.106" v="372" actId="478"/>
          <ac:picMkLst>
            <pc:docMk/>
            <pc:sldMk cId="4144051389" sldId="299"/>
            <ac:picMk id="63" creationId="{8F1540E9-B32A-2841-77B6-C7290EF05DBA}"/>
          </ac:picMkLst>
        </pc:picChg>
        <pc:picChg chg="add del mod">
          <ac:chgData name="Prakhar Jain" userId="bee16eca-c537-4bd8-947e-e5c3c907c019" providerId="ADAL" clId="{E985C857-5383-40D3-9FB8-58C80CC60BDD}" dt="2024-10-06T17:42:32.106" v="372" actId="478"/>
          <ac:picMkLst>
            <pc:docMk/>
            <pc:sldMk cId="4144051389" sldId="299"/>
            <ac:picMk id="1024" creationId="{D70A6E4A-7B80-BA28-9885-F68C227CD7D0}"/>
          </ac:picMkLst>
        </pc:picChg>
        <pc:picChg chg="add del mod">
          <ac:chgData name="Prakhar Jain" userId="bee16eca-c537-4bd8-947e-e5c3c907c019" providerId="ADAL" clId="{E985C857-5383-40D3-9FB8-58C80CC60BDD}" dt="2024-10-06T17:42:32.106" v="372" actId="478"/>
          <ac:picMkLst>
            <pc:docMk/>
            <pc:sldMk cId="4144051389" sldId="299"/>
            <ac:picMk id="1025" creationId="{6EC97B9E-08C5-85F6-8DDB-0CA43357EF93}"/>
          </ac:picMkLst>
        </pc:picChg>
        <pc:picChg chg="add del mod">
          <ac:chgData name="Prakhar Jain" userId="bee16eca-c537-4bd8-947e-e5c3c907c019" providerId="ADAL" clId="{E985C857-5383-40D3-9FB8-58C80CC60BDD}" dt="2024-10-06T17:42:32.106" v="372" actId="478"/>
          <ac:picMkLst>
            <pc:docMk/>
            <pc:sldMk cId="4144051389" sldId="299"/>
            <ac:picMk id="1027" creationId="{899A652A-87B7-8658-EFBB-3F1F781C9937}"/>
          </ac:picMkLst>
        </pc:picChg>
        <pc:picChg chg="add del mod">
          <ac:chgData name="Prakhar Jain" userId="bee16eca-c537-4bd8-947e-e5c3c907c019" providerId="ADAL" clId="{E985C857-5383-40D3-9FB8-58C80CC60BDD}" dt="2024-10-06T17:42:32.106" v="372" actId="478"/>
          <ac:picMkLst>
            <pc:docMk/>
            <pc:sldMk cId="4144051389" sldId="299"/>
            <ac:picMk id="1028" creationId="{DCF18255-FC73-51EB-425F-D31E6BB54A61}"/>
          </ac:picMkLst>
        </pc:picChg>
        <pc:picChg chg="add del mod">
          <ac:chgData name="Prakhar Jain" userId="bee16eca-c537-4bd8-947e-e5c3c907c019" providerId="ADAL" clId="{E985C857-5383-40D3-9FB8-58C80CC60BDD}" dt="2024-10-06T17:42:32.106" v="372" actId="478"/>
          <ac:picMkLst>
            <pc:docMk/>
            <pc:sldMk cId="4144051389" sldId="299"/>
            <ac:picMk id="1029" creationId="{203441A3-FFDE-9A90-58D7-0EAC416622AC}"/>
          </ac:picMkLst>
        </pc:picChg>
        <pc:picChg chg="add del mod">
          <ac:chgData name="Prakhar Jain" userId="bee16eca-c537-4bd8-947e-e5c3c907c019" providerId="ADAL" clId="{E985C857-5383-40D3-9FB8-58C80CC60BDD}" dt="2024-10-06T17:42:32.106" v="372" actId="478"/>
          <ac:picMkLst>
            <pc:docMk/>
            <pc:sldMk cId="4144051389" sldId="299"/>
            <ac:picMk id="1030" creationId="{C2B97B32-6DF5-7FE1-A274-4D2A3D8C14AE}"/>
          </ac:picMkLst>
        </pc:picChg>
        <pc:cxnChg chg="add del mod">
          <ac:chgData name="Prakhar Jain" userId="bee16eca-c537-4bd8-947e-e5c3c907c019" providerId="ADAL" clId="{E985C857-5383-40D3-9FB8-58C80CC60BDD}" dt="2024-10-06T17:42:32.106" v="372" actId="478"/>
          <ac:cxnSpMkLst>
            <pc:docMk/>
            <pc:sldMk cId="4144051389" sldId="299"/>
            <ac:cxnSpMk id="5" creationId="{D2D6E869-1A3E-DDD8-4206-F2CE1A3D9F6B}"/>
          </ac:cxnSpMkLst>
        </pc:cxnChg>
        <pc:cxnChg chg="add del mod">
          <ac:chgData name="Prakhar Jain" userId="bee16eca-c537-4bd8-947e-e5c3c907c019" providerId="ADAL" clId="{E985C857-5383-40D3-9FB8-58C80CC60BDD}" dt="2024-10-06T17:42:32.106" v="372" actId="478"/>
          <ac:cxnSpMkLst>
            <pc:docMk/>
            <pc:sldMk cId="4144051389" sldId="299"/>
            <ac:cxnSpMk id="41" creationId="{9D56DEF4-0238-C099-6FAD-DCAD8992CFDB}"/>
          </ac:cxnSpMkLst>
        </pc:cxnChg>
        <pc:cxnChg chg="add del mod">
          <ac:chgData name="Prakhar Jain" userId="bee16eca-c537-4bd8-947e-e5c3c907c019" providerId="ADAL" clId="{E985C857-5383-40D3-9FB8-58C80CC60BDD}" dt="2024-10-06T17:42:32.106" v="372" actId="478"/>
          <ac:cxnSpMkLst>
            <pc:docMk/>
            <pc:sldMk cId="4144051389" sldId="299"/>
            <ac:cxnSpMk id="42" creationId="{BD162A6C-15C6-1891-ADD0-690BA43D8EB5}"/>
          </ac:cxnSpMkLst>
        </pc:cxnChg>
      </pc:sldChg>
      <pc:sldChg chg="modTransition">
        <pc:chgData name="Prakhar Jain" userId="bee16eca-c537-4bd8-947e-e5c3c907c019" providerId="ADAL" clId="{E985C857-5383-40D3-9FB8-58C80CC60BDD}" dt="2024-10-06T17:45:04.738" v="382"/>
        <pc:sldMkLst>
          <pc:docMk/>
          <pc:sldMk cId="3924895444" sldId="301"/>
        </pc:sldMkLst>
      </pc:sldChg>
      <pc:sldChg chg="modTransition">
        <pc:chgData name="Prakhar Jain" userId="bee16eca-c537-4bd8-947e-e5c3c907c019" providerId="ADAL" clId="{E985C857-5383-40D3-9FB8-58C80CC60BDD}" dt="2024-10-06T17:45:04.738" v="382"/>
        <pc:sldMkLst>
          <pc:docMk/>
          <pc:sldMk cId="2001232193" sldId="303"/>
        </pc:sldMkLst>
      </pc:sldChg>
      <pc:sldChg chg="modSp mod modTransition modAnim">
        <pc:chgData name="Prakhar Jain" userId="bee16eca-c537-4bd8-947e-e5c3c907c019" providerId="ADAL" clId="{E985C857-5383-40D3-9FB8-58C80CC60BDD}" dt="2024-10-06T17:45:04.738" v="382"/>
        <pc:sldMkLst>
          <pc:docMk/>
          <pc:sldMk cId="220007715" sldId="304"/>
        </pc:sldMkLst>
        <pc:spChg chg="mod">
          <ac:chgData name="Prakhar Jain" userId="bee16eca-c537-4bd8-947e-e5c3c907c019" providerId="ADAL" clId="{E985C857-5383-40D3-9FB8-58C80CC60BDD}" dt="2024-10-06T17:24:58.379" v="300" actId="14100"/>
          <ac:spMkLst>
            <pc:docMk/>
            <pc:sldMk cId="220007715" sldId="304"/>
            <ac:spMk id="20" creationId="{87FA5B6C-3CCB-23DF-AA9E-21D8669CE412}"/>
          </ac:spMkLst>
        </pc:spChg>
        <pc:spChg chg="mod">
          <ac:chgData name="Prakhar Jain" userId="bee16eca-c537-4bd8-947e-e5c3c907c019" providerId="ADAL" clId="{E985C857-5383-40D3-9FB8-58C80CC60BDD}" dt="2024-10-06T17:16:30.825" v="265" actId="1076"/>
          <ac:spMkLst>
            <pc:docMk/>
            <pc:sldMk cId="220007715" sldId="304"/>
            <ac:spMk id="34" creationId="{2115DAC5-B67F-240B-D798-C67BAC3DC28E}"/>
          </ac:spMkLst>
        </pc:spChg>
        <pc:spChg chg="mod">
          <ac:chgData name="Prakhar Jain" userId="bee16eca-c537-4bd8-947e-e5c3c907c019" providerId="ADAL" clId="{E985C857-5383-40D3-9FB8-58C80CC60BDD}" dt="2024-10-06T17:16:35.145" v="266" actId="1076"/>
          <ac:spMkLst>
            <pc:docMk/>
            <pc:sldMk cId="220007715" sldId="304"/>
            <ac:spMk id="38" creationId="{5A46FA96-661D-B2AF-577F-17931036E134}"/>
          </ac:spMkLst>
        </pc:spChg>
        <pc:spChg chg="mod">
          <ac:chgData name="Prakhar Jain" userId="bee16eca-c537-4bd8-947e-e5c3c907c019" providerId="ADAL" clId="{E985C857-5383-40D3-9FB8-58C80CC60BDD}" dt="2024-10-06T17:15:53.778" v="264" actId="20577"/>
          <ac:spMkLst>
            <pc:docMk/>
            <pc:sldMk cId="220007715" sldId="304"/>
            <ac:spMk id="63" creationId="{C9BBD2FB-FC28-5F15-9187-0963648C6606}"/>
          </ac:spMkLst>
        </pc:spChg>
        <pc:picChg chg="mod">
          <ac:chgData name="Prakhar Jain" userId="bee16eca-c537-4bd8-947e-e5c3c907c019" providerId="ADAL" clId="{E985C857-5383-40D3-9FB8-58C80CC60BDD}" dt="2024-10-06T17:24:36.978" v="299" actId="14100"/>
          <ac:picMkLst>
            <pc:docMk/>
            <pc:sldMk cId="220007715" sldId="304"/>
            <ac:picMk id="4" creationId="{1EE120CE-FD3C-8431-1B83-C2E3B3505EE5}"/>
          </ac:picMkLst>
        </pc:picChg>
        <pc:picChg chg="mod">
          <ac:chgData name="Prakhar Jain" userId="bee16eca-c537-4bd8-947e-e5c3c907c019" providerId="ADAL" clId="{E985C857-5383-40D3-9FB8-58C80CC60BDD}" dt="2024-10-06T09:45:19.659" v="1" actId="1076"/>
          <ac:picMkLst>
            <pc:docMk/>
            <pc:sldMk cId="220007715" sldId="304"/>
            <ac:picMk id="12" creationId="{E4FC9D93-C60A-357F-48A1-6B38FC91D10B}"/>
          </ac:picMkLst>
        </pc:picChg>
        <pc:picChg chg="mod">
          <ac:chgData name="Prakhar Jain" userId="bee16eca-c537-4bd8-947e-e5c3c907c019" providerId="ADAL" clId="{E985C857-5383-40D3-9FB8-58C80CC60BDD}" dt="2024-10-06T12:48:17.314" v="2" actId="1076"/>
          <ac:picMkLst>
            <pc:docMk/>
            <pc:sldMk cId="220007715" sldId="304"/>
            <ac:picMk id="1053" creationId="{F4AFCC98-488B-F6CA-15C4-794652BC5642}"/>
          </ac:picMkLst>
        </pc:picChg>
      </pc:sldChg>
      <pc:sldChg chg="modTransition">
        <pc:chgData name="Prakhar Jain" userId="bee16eca-c537-4bd8-947e-e5c3c907c019" providerId="ADAL" clId="{E985C857-5383-40D3-9FB8-58C80CC60BDD}" dt="2024-10-06T17:45:04.738" v="382"/>
        <pc:sldMkLst>
          <pc:docMk/>
          <pc:sldMk cId="3617999393" sldId="305"/>
        </pc:sldMkLst>
      </pc:sldChg>
      <pc:sldChg chg="modTransition">
        <pc:chgData name="Prakhar Jain" userId="bee16eca-c537-4bd8-947e-e5c3c907c019" providerId="ADAL" clId="{E985C857-5383-40D3-9FB8-58C80CC60BDD}" dt="2024-10-06T16:57:14.669" v="143"/>
        <pc:sldMkLst>
          <pc:docMk/>
          <pc:sldMk cId="3548262755" sldId="306"/>
        </pc:sldMkLst>
      </pc:sldChg>
      <pc:sldChg chg="modTransition">
        <pc:chgData name="Prakhar Jain" userId="bee16eca-c537-4bd8-947e-e5c3c907c019" providerId="ADAL" clId="{E985C857-5383-40D3-9FB8-58C80CC60BDD}" dt="2024-10-06T16:57:14.669" v="143"/>
        <pc:sldMkLst>
          <pc:docMk/>
          <pc:sldMk cId="1322704290" sldId="307"/>
        </pc:sldMkLst>
      </pc:sldChg>
      <pc:sldChg chg="modTransition">
        <pc:chgData name="Prakhar Jain" userId="bee16eca-c537-4bd8-947e-e5c3c907c019" providerId="ADAL" clId="{E985C857-5383-40D3-9FB8-58C80CC60BDD}" dt="2024-10-06T16:57:14.669" v="143"/>
        <pc:sldMkLst>
          <pc:docMk/>
          <pc:sldMk cId="2670229225" sldId="308"/>
        </pc:sldMkLst>
      </pc:sldChg>
      <pc:sldChg chg="modTransition">
        <pc:chgData name="Prakhar Jain" userId="bee16eca-c537-4bd8-947e-e5c3c907c019" providerId="ADAL" clId="{E985C857-5383-40D3-9FB8-58C80CC60BDD}" dt="2024-10-06T16:57:14.669" v="143"/>
        <pc:sldMkLst>
          <pc:docMk/>
          <pc:sldMk cId="1790701950" sldId="309"/>
        </pc:sldMkLst>
      </pc:sldChg>
      <pc:sldChg chg="modTransition">
        <pc:chgData name="Prakhar Jain" userId="bee16eca-c537-4bd8-947e-e5c3c907c019" providerId="ADAL" clId="{E985C857-5383-40D3-9FB8-58C80CC60BDD}" dt="2024-10-06T16:57:14.669" v="143"/>
        <pc:sldMkLst>
          <pc:docMk/>
          <pc:sldMk cId="3143338564" sldId="310"/>
        </pc:sldMkLst>
      </pc:sldChg>
      <pc:sldChg chg="modTransition">
        <pc:chgData name="Prakhar Jain" userId="bee16eca-c537-4bd8-947e-e5c3c907c019" providerId="ADAL" clId="{E985C857-5383-40D3-9FB8-58C80CC60BDD}" dt="2024-10-06T16:57:14.669" v="143"/>
        <pc:sldMkLst>
          <pc:docMk/>
          <pc:sldMk cId="2148614905" sldId="311"/>
        </pc:sldMkLst>
      </pc:sldChg>
      <pc:sldChg chg="modTransition">
        <pc:chgData name="Prakhar Jain" userId="bee16eca-c537-4bd8-947e-e5c3c907c019" providerId="ADAL" clId="{E985C857-5383-40D3-9FB8-58C80CC60BDD}" dt="2024-10-06T16:57:14.669" v="143"/>
        <pc:sldMkLst>
          <pc:docMk/>
          <pc:sldMk cId="2162266732" sldId="312"/>
        </pc:sldMkLst>
      </pc:sldChg>
      <pc:sldChg chg="modTransition">
        <pc:chgData name="Prakhar Jain" userId="bee16eca-c537-4bd8-947e-e5c3c907c019" providerId="ADAL" clId="{E985C857-5383-40D3-9FB8-58C80CC60BDD}" dt="2024-10-06T17:45:04.738" v="382"/>
        <pc:sldMkLst>
          <pc:docMk/>
          <pc:sldMk cId="3073900211" sldId="314"/>
        </pc:sldMkLst>
      </pc:sldChg>
      <pc:sldChg chg="addSp delSp modSp mod modTransition">
        <pc:chgData name="Prakhar Jain" userId="bee16eca-c537-4bd8-947e-e5c3c907c019" providerId="ADAL" clId="{E985C857-5383-40D3-9FB8-58C80CC60BDD}" dt="2024-10-06T17:44:57.841" v="381"/>
        <pc:sldMkLst>
          <pc:docMk/>
          <pc:sldMk cId="1394392216" sldId="315"/>
        </pc:sldMkLst>
        <pc:spChg chg="add mod ord">
          <ac:chgData name="Prakhar Jain" userId="bee16eca-c537-4bd8-947e-e5c3c907c019" providerId="ADAL" clId="{E985C857-5383-40D3-9FB8-58C80CC60BDD}" dt="2024-10-06T17:40:17.839" v="358" actId="167"/>
          <ac:spMkLst>
            <pc:docMk/>
            <pc:sldMk cId="1394392216" sldId="315"/>
            <ac:spMk id="3" creationId="{185BA3A4-2BAB-F95E-54E5-22571E668CE9}"/>
          </ac:spMkLst>
        </pc:spChg>
        <pc:spChg chg="add del mod ord">
          <ac:chgData name="Prakhar Jain" userId="bee16eca-c537-4bd8-947e-e5c3c907c019" providerId="ADAL" clId="{E985C857-5383-40D3-9FB8-58C80CC60BDD}" dt="2024-10-06T17:26:47.873" v="339" actId="478"/>
          <ac:spMkLst>
            <pc:docMk/>
            <pc:sldMk cId="1394392216" sldId="315"/>
            <ac:spMk id="3" creationId="{187BC62C-46A5-41FA-2047-C69AB2CC2B83}"/>
          </ac:spMkLst>
        </pc:spChg>
        <pc:spChg chg="mod topLvl">
          <ac:chgData name="Prakhar Jain" userId="bee16eca-c537-4bd8-947e-e5c3c907c019" providerId="ADAL" clId="{E985C857-5383-40D3-9FB8-58C80CC60BDD}" dt="2024-10-06T17:22:37.937" v="291" actId="165"/>
          <ac:spMkLst>
            <pc:docMk/>
            <pc:sldMk cId="1394392216" sldId="315"/>
            <ac:spMk id="5" creationId="{0789677C-6A27-DC97-3D1F-4F775AD29F69}"/>
          </ac:spMkLst>
        </pc:spChg>
        <pc:spChg chg="add del mod ord">
          <ac:chgData name="Prakhar Jain" userId="bee16eca-c537-4bd8-947e-e5c3c907c019" providerId="ADAL" clId="{E985C857-5383-40D3-9FB8-58C80CC60BDD}" dt="2024-10-06T17:26:44.003" v="335" actId="478"/>
          <ac:spMkLst>
            <pc:docMk/>
            <pc:sldMk cId="1394392216" sldId="315"/>
            <ac:spMk id="18" creationId="{22464D5D-18BB-3D71-8CF0-A3D191A3187F}"/>
          </ac:spMkLst>
        </pc:spChg>
        <pc:spChg chg="add mod ord">
          <ac:chgData name="Prakhar Jain" userId="bee16eca-c537-4bd8-947e-e5c3c907c019" providerId="ADAL" clId="{E985C857-5383-40D3-9FB8-58C80CC60BDD}" dt="2024-10-06T17:40:25.190" v="361" actId="167"/>
          <ac:spMkLst>
            <pc:docMk/>
            <pc:sldMk cId="1394392216" sldId="315"/>
            <ac:spMk id="18" creationId="{2D0F23AF-33CA-41BD-703F-C567AF7B3FBE}"/>
          </ac:spMkLst>
        </pc:spChg>
        <pc:spChg chg="del mod topLvl">
          <ac:chgData name="Prakhar Jain" userId="bee16eca-c537-4bd8-947e-e5c3c907c019" providerId="ADAL" clId="{E985C857-5383-40D3-9FB8-58C80CC60BDD}" dt="2024-10-06T17:22:41.044" v="292" actId="478"/>
          <ac:spMkLst>
            <pc:docMk/>
            <pc:sldMk cId="1394392216" sldId="315"/>
            <ac:spMk id="31" creationId="{48241514-205F-CBB3-703D-6D3EA1A8159A}"/>
          </ac:spMkLst>
        </pc:spChg>
        <pc:spChg chg="add mod ord">
          <ac:chgData name="Prakhar Jain" userId="bee16eca-c537-4bd8-947e-e5c3c907c019" providerId="ADAL" clId="{E985C857-5383-40D3-9FB8-58C80CC60BDD}" dt="2024-10-06T17:40:34.815" v="364" actId="167"/>
          <ac:spMkLst>
            <pc:docMk/>
            <pc:sldMk cId="1394392216" sldId="315"/>
            <ac:spMk id="31" creationId="{E502712E-887A-DB61-5CD2-86E79773D9E5}"/>
          </ac:spMkLst>
        </pc:spChg>
        <pc:spChg chg="add mod ord">
          <ac:chgData name="Prakhar Jain" userId="bee16eca-c537-4bd8-947e-e5c3c907c019" providerId="ADAL" clId="{E985C857-5383-40D3-9FB8-58C80CC60BDD}" dt="2024-10-06T17:40:44.893" v="367" actId="167"/>
          <ac:spMkLst>
            <pc:docMk/>
            <pc:sldMk cId="1394392216" sldId="315"/>
            <ac:spMk id="32" creationId="{7131C000-A063-284B-E60C-8B4E9A039098}"/>
          </ac:spMkLst>
        </pc:spChg>
        <pc:spChg chg="del">
          <ac:chgData name="Prakhar Jain" userId="bee16eca-c537-4bd8-947e-e5c3c907c019" providerId="ADAL" clId="{E985C857-5383-40D3-9FB8-58C80CC60BDD}" dt="2024-10-06T17:26:45.208" v="336" actId="478"/>
          <ac:spMkLst>
            <pc:docMk/>
            <pc:sldMk cId="1394392216" sldId="315"/>
            <ac:spMk id="32" creationId="{8A56D63C-8CFA-054C-97A7-1D765E18249C}"/>
          </ac:spMkLst>
        </pc:spChg>
        <pc:spChg chg="del">
          <ac:chgData name="Prakhar Jain" userId="bee16eca-c537-4bd8-947e-e5c3c907c019" providerId="ADAL" clId="{E985C857-5383-40D3-9FB8-58C80CC60BDD}" dt="2024-10-06T17:26:46.049" v="337" actId="478"/>
          <ac:spMkLst>
            <pc:docMk/>
            <pc:sldMk cId="1394392216" sldId="315"/>
            <ac:spMk id="33" creationId="{046D1301-7207-D4AD-C60C-1EF9981A68D8}"/>
          </ac:spMkLst>
        </pc:spChg>
        <pc:spChg chg="del">
          <ac:chgData name="Prakhar Jain" userId="bee16eca-c537-4bd8-947e-e5c3c907c019" providerId="ADAL" clId="{E985C857-5383-40D3-9FB8-58C80CC60BDD}" dt="2024-10-06T17:19:54.179" v="278" actId="478"/>
          <ac:spMkLst>
            <pc:docMk/>
            <pc:sldMk cId="1394392216" sldId="315"/>
            <ac:spMk id="34" creationId="{E736565B-9C8C-7B29-2C6E-1CE1979567A1}"/>
          </ac:spMkLst>
        </pc:spChg>
        <pc:spChg chg="del">
          <ac:chgData name="Prakhar Jain" userId="bee16eca-c537-4bd8-947e-e5c3c907c019" providerId="ADAL" clId="{E985C857-5383-40D3-9FB8-58C80CC60BDD}" dt="2024-10-06T17:26:49.017" v="340" actId="478"/>
          <ac:spMkLst>
            <pc:docMk/>
            <pc:sldMk cId="1394392216" sldId="315"/>
            <ac:spMk id="35" creationId="{B545CE48-DB8A-9B3C-7992-C92976B17EF4}"/>
          </ac:spMkLst>
        </pc:spChg>
        <pc:spChg chg="add mod ord">
          <ac:chgData name="Prakhar Jain" userId="bee16eca-c537-4bd8-947e-e5c3c907c019" providerId="ADAL" clId="{E985C857-5383-40D3-9FB8-58C80CC60BDD}" dt="2024-10-06T17:27:43.267" v="352" actId="167"/>
          <ac:spMkLst>
            <pc:docMk/>
            <pc:sldMk cId="1394392216" sldId="315"/>
            <ac:spMk id="46" creationId="{8BA7B92D-2072-6DE6-649B-326FB430E359}"/>
          </ac:spMkLst>
        </pc:spChg>
        <pc:spChg chg="del">
          <ac:chgData name="Prakhar Jain" userId="bee16eca-c537-4bd8-947e-e5c3c907c019" providerId="ADAL" clId="{E985C857-5383-40D3-9FB8-58C80CC60BDD}" dt="2024-10-06T17:26:49.818" v="341" actId="478"/>
          <ac:spMkLst>
            <pc:docMk/>
            <pc:sldMk cId="1394392216" sldId="315"/>
            <ac:spMk id="48" creationId="{6D22B06F-6C88-6337-B442-093927ADE6EE}"/>
          </ac:spMkLst>
        </pc:spChg>
        <pc:spChg chg="add mod ord">
          <ac:chgData name="Prakhar Jain" userId="bee16eca-c537-4bd8-947e-e5c3c907c019" providerId="ADAL" clId="{E985C857-5383-40D3-9FB8-58C80CC60BDD}" dt="2024-10-06T17:27:32.778" v="351" actId="167"/>
          <ac:spMkLst>
            <pc:docMk/>
            <pc:sldMk cId="1394392216" sldId="315"/>
            <ac:spMk id="50" creationId="{D82DB26C-6E9E-D738-E6D1-56E44AD85B29}"/>
          </ac:spMkLst>
        </pc:spChg>
        <pc:spChg chg="add mod ord">
          <ac:chgData name="Prakhar Jain" userId="bee16eca-c537-4bd8-947e-e5c3c907c019" providerId="ADAL" clId="{E985C857-5383-40D3-9FB8-58C80CC60BDD}" dt="2024-10-06T17:40:06.773" v="355" actId="167"/>
          <ac:spMkLst>
            <pc:docMk/>
            <pc:sldMk cId="1394392216" sldId="315"/>
            <ac:spMk id="51" creationId="{4A951D8E-F628-BD73-40AB-D4A99EB173A2}"/>
          </ac:spMkLst>
        </pc:spChg>
        <pc:spChg chg="del">
          <ac:chgData name="Prakhar Jain" userId="bee16eca-c537-4bd8-947e-e5c3c907c019" providerId="ADAL" clId="{E985C857-5383-40D3-9FB8-58C80CC60BDD}" dt="2024-10-06T17:26:47.036" v="338" actId="478"/>
          <ac:spMkLst>
            <pc:docMk/>
            <pc:sldMk cId="1394392216" sldId="315"/>
            <ac:spMk id="2057" creationId="{14D09E78-7B1E-8AF7-C454-B6E31A9ADEAB}"/>
          </ac:spMkLst>
        </pc:spChg>
        <pc:grpChg chg="del">
          <ac:chgData name="Prakhar Jain" userId="bee16eca-c537-4bd8-947e-e5c3c907c019" providerId="ADAL" clId="{E985C857-5383-40D3-9FB8-58C80CC60BDD}" dt="2024-10-06T17:22:37.937" v="291" actId="165"/>
          <ac:grpSpMkLst>
            <pc:docMk/>
            <pc:sldMk cId="1394392216" sldId="315"/>
            <ac:grpSpMk id="2049" creationId="{8D87A4BE-855A-2C3A-E307-0016BE961D5D}"/>
          </ac:grpSpMkLst>
        </pc:grpChg>
      </pc:sldChg>
      <pc:sldChg chg="modTransition">
        <pc:chgData name="Prakhar Jain" userId="bee16eca-c537-4bd8-947e-e5c3c907c019" providerId="ADAL" clId="{E985C857-5383-40D3-9FB8-58C80CC60BDD}" dt="2024-10-06T17:45:04.738" v="382"/>
        <pc:sldMkLst>
          <pc:docMk/>
          <pc:sldMk cId="3410226085" sldId="317"/>
        </pc:sldMkLst>
      </pc:sldChg>
      <pc:sldChg chg="addSp delSp modSp add del modTransition">
        <pc:chgData name="Prakhar Jain" userId="bee16eca-c537-4bd8-947e-e5c3c907c019" providerId="ADAL" clId="{E985C857-5383-40D3-9FB8-58C80CC60BDD}" dt="2024-10-06T16:39:59.882" v="10" actId="47"/>
        <pc:sldMkLst>
          <pc:docMk/>
          <pc:sldMk cId="656130215" sldId="318"/>
        </pc:sldMkLst>
        <pc:grpChg chg="add mod">
          <ac:chgData name="Prakhar Jain" userId="bee16eca-c537-4bd8-947e-e5c3c907c019" providerId="ADAL" clId="{E985C857-5383-40D3-9FB8-58C80CC60BDD}" dt="2024-10-06T16:39:35.650" v="8" actId="1076"/>
          <ac:grpSpMkLst>
            <pc:docMk/>
            <pc:sldMk cId="656130215" sldId="318"/>
            <ac:grpSpMk id="30" creationId="{0E3950B5-6DB0-FD9D-78C9-E7FB216AFFA3}"/>
          </ac:grpSpMkLst>
        </pc:grpChg>
        <pc:grpChg chg="del">
          <ac:chgData name="Prakhar Jain" userId="bee16eca-c537-4bd8-947e-e5c3c907c019" providerId="ADAL" clId="{E985C857-5383-40D3-9FB8-58C80CC60BDD}" dt="2024-10-06T16:39:27.663" v="6" actId="478"/>
          <ac:grpSpMkLst>
            <pc:docMk/>
            <pc:sldMk cId="656130215" sldId="318"/>
            <ac:grpSpMk id="1081" creationId="{2E76C835-8977-5C97-99C0-D9454D22C710}"/>
          </ac:grpSpMkLst>
        </pc:grpChg>
        <pc:picChg chg="mod">
          <ac:chgData name="Prakhar Jain" userId="bee16eca-c537-4bd8-947e-e5c3c907c019" providerId="ADAL" clId="{E985C857-5383-40D3-9FB8-58C80CC60BDD}" dt="2024-10-06T16:39:35.650" v="8" actId="1076"/>
          <ac:picMkLst>
            <pc:docMk/>
            <pc:sldMk cId="656130215" sldId="318"/>
            <ac:picMk id="32" creationId="{8DAD261D-F84C-DFC8-5BF1-C6FFB8A0F79B}"/>
          </ac:picMkLst>
        </pc:picChg>
        <pc:picChg chg="mod">
          <ac:chgData name="Prakhar Jain" userId="bee16eca-c537-4bd8-947e-e5c3c907c019" providerId="ADAL" clId="{E985C857-5383-40D3-9FB8-58C80CC60BDD}" dt="2024-10-06T16:39:35.650" v="8" actId="1076"/>
          <ac:picMkLst>
            <pc:docMk/>
            <pc:sldMk cId="656130215" sldId="318"/>
            <ac:picMk id="35" creationId="{4C57EDAC-773F-8A1D-621F-C126182B3D36}"/>
          </ac:picMkLst>
        </pc:picChg>
        <pc:picChg chg="mod">
          <ac:chgData name="Prakhar Jain" userId="bee16eca-c537-4bd8-947e-e5c3c907c019" providerId="ADAL" clId="{E985C857-5383-40D3-9FB8-58C80CC60BDD}" dt="2024-10-06T16:39:35.650" v="8" actId="1076"/>
          <ac:picMkLst>
            <pc:docMk/>
            <pc:sldMk cId="656130215" sldId="318"/>
            <ac:picMk id="45" creationId="{326D40D3-E0ED-04B0-6C12-A02DD1CFCF72}"/>
          </ac:picMkLst>
        </pc:picChg>
        <pc:picChg chg="mod">
          <ac:chgData name="Prakhar Jain" userId="bee16eca-c537-4bd8-947e-e5c3c907c019" providerId="ADAL" clId="{E985C857-5383-40D3-9FB8-58C80CC60BDD}" dt="2024-10-06T16:39:35.650" v="8" actId="1076"/>
          <ac:picMkLst>
            <pc:docMk/>
            <pc:sldMk cId="656130215" sldId="318"/>
            <ac:picMk id="46" creationId="{4E94B211-A0DF-C713-2AB4-111F27EF80C3}"/>
          </ac:picMkLst>
        </pc:picChg>
        <pc:picChg chg="mod">
          <ac:chgData name="Prakhar Jain" userId="bee16eca-c537-4bd8-947e-e5c3c907c019" providerId="ADAL" clId="{E985C857-5383-40D3-9FB8-58C80CC60BDD}" dt="2024-10-06T16:39:35.650" v="8" actId="1076"/>
          <ac:picMkLst>
            <pc:docMk/>
            <pc:sldMk cId="656130215" sldId="318"/>
            <ac:picMk id="47" creationId="{3D52102E-ECA7-B0E8-E27B-8B6ACFA9B1E2}"/>
          </ac:picMkLst>
        </pc:picChg>
        <pc:picChg chg="mod">
          <ac:chgData name="Prakhar Jain" userId="bee16eca-c537-4bd8-947e-e5c3c907c019" providerId="ADAL" clId="{E985C857-5383-40D3-9FB8-58C80CC60BDD}" dt="2024-10-06T16:39:35.650" v="8" actId="1076"/>
          <ac:picMkLst>
            <pc:docMk/>
            <pc:sldMk cId="656130215" sldId="318"/>
            <ac:picMk id="48" creationId="{C63B6572-66AD-8EC9-DA48-7FA6D53B9CD3}"/>
          </ac:picMkLst>
        </pc:picChg>
      </pc:sldChg>
      <pc:sldChg chg="add modTransition">
        <pc:chgData name="Prakhar Jain" userId="bee16eca-c537-4bd8-947e-e5c3c907c019" providerId="ADAL" clId="{E985C857-5383-40D3-9FB8-58C80CC60BDD}" dt="2024-10-06T17:44:47.537" v="379"/>
        <pc:sldMkLst>
          <pc:docMk/>
          <pc:sldMk cId="4193328786" sldId="318"/>
        </pc:sldMkLst>
      </pc:sldChg>
      <pc:sldChg chg="add del">
        <pc:chgData name="Prakhar Jain" userId="bee16eca-c537-4bd8-947e-e5c3c907c019" providerId="ADAL" clId="{E985C857-5383-40D3-9FB8-58C80CC60BDD}" dt="2024-10-06T16:55:26.543" v="117"/>
        <pc:sldMkLst>
          <pc:docMk/>
          <pc:sldMk cId="3810071442" sldId="319"/>
        </pc:sldMkLst>
      </pc:sldChg>
      <pc:sldMasterChg chg="modTransition modSldLayout">
        <pc:chgData name="Prakhar Jain" userId="bee16eca-c537-4bd8-947e-e5c3c907c019" providerId="ADAL" clId="{E985C857-5383-40D3-9FB8-58C80CC60BDD}" dt="2024-10-06T16:57:14.669" v="143"/>
        <pc:sldMasterMkLst>
          <pc:docMk/>
          <pc:sldMasterMk cId="484303237" sldId="2147483660"/>
        </pc:sldMasterMkLst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484303237" sldId="2147483660"/>
            <pc:sldLayoutMk cId="2475558955" sldId="2147483661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484303237" sldId="2147483660"/>
            <pc:sldLayoutMk cId="2937226441" sldId="2147483662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484303237" sldId="2147483660"/>
            <pc:sldLayoutMk cId="2831796307" sldId="2147483663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484303237" sldId="2147483660"/>
            <pc:sldLayoutMk cId="967728485" sldId="2147483664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484303237" sldId="2147483660"/>
            <pc:sldLayoutMk cId="4153029873" sldId="2147483665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484303237" sldId="2147483660"/>
            <pc:sldLayoutMk cId="3454589337" sldId="2147483666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484303237" sldId="2147483660"/>
            <pc:sldLayoutMk cId="2804386390" sldId="2147483667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484303237" sldId="2147483660"/>
            <pc:sldLayoutMk cId="2457949418" sldId="2147483668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484303237" sldId="2147483660"/>
            <pc:sldLayoutMk cId="3897947518" sldId="2147483669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484303237" sldId="2147483660"/>
            <pc:sldLayoutMk cId="2159956977" sldId="2147483670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484303237" sldId="2147483660"/>
            <pc:sldLayoutMk cId="3072436329" sldId="2147483671"/>
          </pc:sldLayoutMkLst>
        </pc:sldLayoutChg>
      </pc:sldMasterChg>
      <pc:sldMasterChg chg="modTransition modSldLayout">
        <pc:chgData name="Prakhar Jain" userId="bee16eca-c537-4bd8-947e-e5c3c907c019" providerId="ADAL" clId="{E985C857-5383-40D3-9FB8-58C80CC60BDD}" dt="2024-10-06T16:57:14.669" v="143"/>
        <pc:sldMasterMkLst>
          <pc:docMk/>
          <pc:sldMasterMk cId="1818450458" sldId="2147483672"/>
        </pc:sldMasterMkLst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1818450458" sldId="2147483672"/>
            <pc:sldLayoutMk cId="3708744366" sldId="2147483673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1818450458" sldId="2147483672"/>
            <pc:sldLayoutMk cId="2033426381" sldId="2147483674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1818450458" sldId="2147483672"/>
            <pc:sldLayoutMk cId="936191179" sldId="2147483675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1818450458" sldId="2147483672"/>
            <pc:sldLayoutMk cId="954716583" sldId="2147483677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1818450458" sldId="2147483672"/>
            <pc:sldLayoutMk cId="3697080011" sldId="2147483678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1818450458" sldId="2147483672"/>
            <pc:sldLayoutMk cId="1492783134" sldId="2147483679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1818450458" sldId="2147483672"/>
            <pc:sldLayoutMk cId="4044449818" sldId="2147483680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1818450458" sldId="2147483672"/>
            <pc:sldLayoutMk cId="1649397218" sldId="2147483681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1818450458" sldId="2147483672"/>
            <pc:sldLayoutMk cId="1805519965" sldId="2147483682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1818450458" sldId="2147483672"/>
            <pc:sldLayoutMk cId="2574986243" sldId="2147483683"/>
          </pc:sldLayoutMkLst>
        </pc:sldLayoutChg>
      </pc:sldMasterChg>
      <pc:sldMasterChg chg="modTransition modSldLayout">
        <pc:chgData name="Prakhar Jain" userId="bee16eca-c537-4bd8-947e-e5c3c907c019" providerId="ADAL" clId="{E985C857-5383-40D3-9FB8-58C80CC60BDD}" dt="2024-10-06T16:57:14.669" v="143"/>
        <pc:sldMasterMkLst>
          <pc:docMk/>
          <pc:sldMasterMk cId="2038517641" sldId="2147483684"/>
        </pc:sldMasterMkLst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2038517641" sldId="2147483684"/>
            <pc:sldLayoutMk cId="3171614067" sldId="2147483685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2038517641" sldId="2147483684"/>
            <pc:sldLayoutMk cId="3488036203" sldId="2147483686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2038517641" sldId="2147483684"/>
            <pc:sldLayoutMk cId="4123912814" sldId="2147483687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2038517641" sldId="2147483684"/>
            <pc:sldLayoutMk cId="3498612945" sldId="2147483688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2038517641" sldId="2147483684"/>
            <pc:sldLayoutMk cId="4196526019" sldId="2147483689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2038517641" sldId="2147483684"/>
            <pc:sldLayoutMk cId="3747460651" sldId="2147483690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2038517641" sldId="2147483684"/>
            <pc:sldLayoutMk cId="3430166325" sldId="2147483691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2038517641" sldId="2147483684"/>
            <pc:sldLayoutMk cId="1273662921" sldId="2147483692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2038517641" sldId="2147483684"/>
            <pc:sldLayoutMk cId="455541050" sldId="2147483693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2038517641" sldId="2147483684"/>
            <pc:sldLayoutMk cId="3832133702" sldId="2147483694"/>
          </pc:sldLayoutMkLst>
        </pc:sldLayoutChg>
        <pc:sldLayoutChg chg="modTransition">
          <pc:chgData name="Prakhar Jain" userId="bee16eca-c537-4bd8-947e-e5c3c907c019" providerId="ADAL" clId="{E985C857-5383-40D3-9FB8-58C80CC60BDD}" dt="2024-10-06T16:57:14.669" v="143"/>
          <pc:sldLayoutMkLst>
            <pc:docMk/>
            <pc:sldMasterMk cId="2038517641" sldId="2147483684"/>
            <pc:sldLayoutMk cId="1681231928" sldId="2147483695"/>
          </pc:sldLayoutMkLst>
        </pc:sldLayoutChg>
      </pc:sldMasterChg>
    </pc:docChg>
  </pc:docChgLst>
  <pc:docChgLst>
    <pc:chgData name="Vedapudi Shanmukha Pratyush Kumar" userId="63ec9e62-c7dd-420f-baa3-0f9e934895d2" providerId="ADAL" clId="{353550E5-1B77-44BB-B61D-7CBF516D9BBD}"/>
    <pc:docChg chg="undo custSel mod addSld delSld modSld modMainMaster">
      <pc:chgData name="Vedapudi Shanmukha Pratyush Kumar" userId="63ec9e62-c7dd-420f-baa3-0f9e934895d2" providerId="ADAL" clId="{353550E5-1B77-44BB-B61D-7CBF516D9BBD}" dt="2024-08-22T07:18:46.986" v="55" actId="47"/>
      <pc:docMkLst>
        <pc:docMk/>
      </pc:docMkLst>
      <pc:sldChg chg="delSp">
        <pc:chgData name="Vedapudi Shanmukha Pratyush Kumar" userId="63ec9e62-c7dd-420f-baa3-0f9e934895d2" providerId="ADAL" clId="{353550E5-1B77-44BB-B61D-7CBF516D9BBD}" dt="2024-08-21T12:36:15.696" v="16" actId="478"/>
        <pc:sldMkLst>
          <pc:docMk/>
          <pc:sldMk cId="3275250068" sldId="257"/>
        </pc:sldMkLst>
        <pc:picChg chg="del">
          <ac:chgData name="Vedapudi Shanmukha Pratyush Kumar" userId="63ec9e62-c7dd-420f-baa3-0f9e934895d2" providerId="ADAL" clId="{353550E5-1B77-44BB-B61D-7CBF516D9BBD}" dt="2024-08-21T12:36:15.696" v="16" actId="478"/>
          <ac:picMkLst>
            <pc:docMk/>
            <pc:sldMk cId="3275250068" sldId="257"/>
            <ac:picMk id="1026" creationId="{EA822415-31FC-48E6-A034-C5DB47D24FA0}"/>
          </ac:picMkLst>
        </pc:picChg>
        <pc:cxnChg chg="del">
          <ac:chgData name="Vedapudi Shanmukha Pratyush Kumar" userId="63ec9e62-c7dd-420f-baa3-0f9e934895d2" providerId="ADAL" clId="{353550E5-1B77-44BB-B61D-7CBF516D9BBD}" dt="2024-08-21T12:36:15.696" v="16" actId="478"/>
          <ac:cxnSpMkLst>
            <pc:docMk/>
            <pc:sldMk cId="3275250068" sldId="257"/>
            <ac:cxnSpMk id="5" creationId="{4FB92EAB-58DD-42B2-8E38-3E714FA82480}"/>
          </ac:cxnSpMkLst>
        </pc:cxnChg>
      </pc:sldChg>
      <pc:sldChg chg="addSp delSp modSp mod">
        <pc:chgData name="Vedapudi Shanmukha Pratyush Kumar" userId="63ec9e62-c7dd-420f-baa3-0f9e934895d2" providerId="ADAL" clId="{353550E5-1B77-44BB-B61D-7CBF516D9BBD}" dt="2024-08-21T12:35:48.952" v="13" actId="478"/>
        <pc:sldMkLst>
          <pc:docMk/>
          <pc:sldMk cId="2267181122" sldId="259"/>
        </pc:sldMkLst>
        <pc:spChg chg="add del mod">
          <ac:chgData name="Vedapudi Shanmukha Pratyush Kumar" userId="63ec9e62-c7dd-420f-baa3-0f9e934895d2" providerId="ADAL" clId="{353550E5-1B77-44BB-B61D-7CBF516D9BBD}" dt="2024-08-21T12:30:21.384" v="6" actId="478"/>
          <ac:spMkLst>
            <pc:docMk/>
            <pc:sldMk cId="2267181122" sldId="259"/>
            <ac:spMk id="2" creationId="{394C05B6-C9B2-4076-923C-EDD33E50DD74}"/>
          </ac:spMkLst>
        </pc:spChg>
        <pc:picChg chg="del mod">
          <ac:chgData name="Vedapudi Shanmukha Pratyush Kumar" userId="63ec9e62-c7dd-420f-baa3-0f9e934895d2" providerId="ADAL" clId="{353550E5-1B77-44BB-B61D-7CBF516D9BBD}" dt="2024-08-21T12:35:48.952" v="13" actId="478"/>
          <ac:picMkLst>
            <pc:docMk/>
            <pc:sldMk cId="2267181122" sldId="259"/>
            <ac:picMk id="3" creationId="{B3706E1D-88FB-4AC8-BF00-F321CCD00A26}"/>
          </ac:picMkLst>
        </pc:picChg>
      </pc:sldChg>
      <pc:sldChg chg="delSp">
        <pc:chgData name="Vedapudi Shanmukha Pratyush Kumar" userId="63ec9e62-c7dd-420f-baa3-0f9e934895d2" providerId="ADAL" clId="{353550E5-1B77-44BB-B61D-7CBF516D9BBD}" dt="2024-08-21T12:36:20.761" v="17" actId="478"/>
        <pc:sldMkLst>
          <pc:docMk/>
          <pc:sldMk cId="980355272" sldId="260"/>
        </pc:sldMkLst>
        <pc:picChg chg="del">
          <ac:chgData name="Vedapudi Shanmukha Pratyush Kumar" userId="63ec9e62-c7dd-420f-baa3-0f9e934895d2" providerId="ADAL" clId="{353550E5-1B77-44BB-B61D-7CBF516D9BBD}" dt="2024-08-21T12:36:20.761" v="17" actId="478"/>
          <ac:picMkLst>
            <pc:docMk/>
            <pc:sldMk cId="980355272" sldId="260"/>
            <ac:picMk id="1026" creationId="{EA822415-31FC-48E6-A034-C5DB47D24FA0}"/>
          </ac:picMkLst>
        </pc:picChg>
        <pc:cxnChg chg="del">
          <ac:chgData name="Vedapudi Shanmukha Pratyush Kumar" userId="63ec9e62-c7dd-420f-baa3-0f9e934895d2" providerId="ADAL" clId="{353550E5-1B77-44BB-B61D-7CBF516D9BBD}" dt="2024-08-21T12:36:20.761" v="17" actId="478"/>
          <ac:cxnSpMkLst>
            <pc:docMk/>
            <pc:sldMk cId="980355272" sldId="260"/>
            <ac:cxnSpMk id="5" creationId="{4FB92EAB-58DD-42B2-8E38-3E714FA82480}"/>
          </ac:cxnSpMkLst>
        </pc:cxnChg>
      </pc:sldChg>
      <pc:sldChg chg="delSp new del mod">
        <pc:chgData name="Vedapudi Shanmukha Pratyush Kumar" userId="63ec9e62-c7dd-420f-baa3-0f9e934895d2" providerId="ADAL" clId="{353550E5-1B77-44BB-B61D-7CBF516D9BBD}" dt="2024-08-21T12:39:13.834" v="26" actId="47"/>
        <pc:sldMkLst>
          <pc:docMk/>
          <pc:sldMk cId="1001788374" sldId="261"/>
        </pc:sldMkLst>
        <pc:spChg chg="del">
          <ac:chgData name="Vedapudi Shanmukha Pratyush Kumar" userId="63ec9e62-c7dd-420f-baa3-0f9e934895d2" providerId="ADAL" clId="{353550E5-1B77-44BB-B61D-7CBF516D9BBD}" dt="2024-08-21T12:39:04.273" v="25" actId="478"/>
          <ac:spMkLst>
            <pc:docMk/>
            <pc:sldMk cId="1001788374" sldId="261"/>
            <ac:spMk id="2" creationId="{55FABFBA-32B4-46DB-8241-62A30DD25ECE}"/>
          </ac:spMkLst>
        </pc:spChg>
        <pc:spChg chg="del">
          <ac:chgData name="Vedapudi Shanmukha Pratyush Kumar" userId="63ec9e62-c7dd-420f-baa3-0f9e934895d2" providerId="ADAL" clId="{353550E5-1B77-44BB-B61D-7CBF516D9BBD}" dt="2024-08-21T12:39:04.273" v="25" actId="478"/>
          <ac:spMkLst>
            <pc:docMk/>
            <pc:sldMk cId="1001788374" sldId="261"/>
            <ac:spMk id="3" creationId="{E709BD45-CC84-45B7-B0E1-2E57DFF29C73}"/>
          </ac:spMkLst>
        </pc:spChg>
      </pc:sldChg>
      <pc:sldChg chg="new del">
        <pc:chgData name="Vedapudi Shanmukha Pratyush Kumar" userId="63ec9e62-c7dd-420f-baa3-0f9e934895d2" providerId="ADAL" clId="{353550E5-1B77-44BB-B61D-7CBF516D9BBD}" dt="2024-08-22T07:16:41.128" v="44" actId="47"/>
        <pc:sldMkLst>
          <pc:docMk/>
          <pc:sldMk cId="1367484154" sldId="261"/>
        </pc:sldMkLst>
      </pc:sldChg>
      <pc:sldChg chg="new del">
        <pc:chgData name="Vedapudi Shanmukha Pratyush Kumar" userId="63ec9e62-c7dd-420f-baa3-0f9e934895d2" providerId="ADAL" clId="{353550E5-1B77-44BB-B61D-7CBF516D9BBD}" dt="2024-08-22T07:18:46.986" v="55" actId="47"/>
        <pc:sldMkLst>
          <pc:docMk/>
          <pc:sldMk cId="1429527557" sldId="261"/>
        </pc:sldMkLst>
      </pc:sldChg>
      <pc:sldChg chg="del">
        <pc:chgData name="Vedapudi Shanmukha Pratyush Kumar" userId="63ec9e62-c7dd-420f-baa3-0f9e934895d2" providerId="ADAL" clId="{353550E5-1B77-44BB-B61D-7CBF516D9BBD}" dt="2024-08-21T12:38:19.572" v="23" actId="47"/>
        <pc:sldMkLst>
          <pc:docMk/>
          <pc:sldMk cId="2947451176" sldId="261"/>
        </pc:sldMkLst>
      </pc:sldChg>
      <pc:sldChg chg="new del">
        <pc:chgData name="Vedapudi Shanmukha Pratyush Kumar" userId="63ec9e62-c7dd-420f-baa3-0f9e934895d2" providerId="ADAL" clId="{353550E5-1B77-44BB-B61D-7CBF516D9BBD}" dt="2024-08-22T07:18:10.870" v="52" actId="47"/>
        <pc:sldMkLst>
          <pc:docMk/>
          <pc:sldMk cId="487105825" sldId="262"/>
        </pc:sldMkLst>
      </pc:sldChg>
      <pc:sldChg chg="new del">
        <pc:chgData name="Vedapudi Shanmukha Pratyush Kumar" userId="63ec9e62-c7dd-420f-baa3-0f9e934895d2" providerId="ADAL" clId="{353550E5-1B77-44BB-B61D-7CBF516D9BBD}" dt="2024-08-22T07:18:46.491" v="54" actId="47"/>
        <pc:sldMkLst>
          <pc:docMk/>
          <pc:sldMk cId="1296802736" sldId="262"/>
        </pc:sldMkLst>
      </pc:sldChg>
      <pc:sldMasterChg chg="addSldLayout delSldLayout modSldLayout">
        <pc:chgData name="Vedapudi Shanmukha Pratyush Kumar" userId="63ec9e62-c7dd-420f-baa3-0f9e934895d2" providerId="ADAL" clId="{353550E5-1B77-44BB-B61D-7CBF516D9BBD}" dt="2024-08-22T07:17:50.525" v="49"/>
        <pc:sldMasterMkLst>
          <pc:docMk/>
          <pc:sldMasterMk cId="1818450458" sldId="2147483672"/>
        </pc:sldMasterMkLst>
        <pc:sldLayoutChg chg="addSp delSp modSp mod">
          <pc:chgData name="Vedapudi Shanmukha Pratyush Kumar" userId="63ec9e62-c7dd-420f-baa3-0f9e934895d2" providerId="ADAL" clId="{353550E5-1B77-44BB-B61D-7CBF516D9BBD}" dt="2024-08-22T07:17:31.349" v="48" actId="478"/>
          <pc:sldLayoutMkLst>
            <pc:docMk/>
            <pc:sldMasterMk cId="1818450458" sldId="2147483672"/>
            <pc:sldLayoutMk cId="3708744366" sldId="2147483673"/>
          </pc:sldLayoutMkLst>
          <pc:spChg chg="add mod">
            <ac:chgData name="Vedapudi Shanmukha Pratyush Kumar" userId="63ec9e62-c7dd-420f-baa3-0f9e934895d2" providerId="ADAL" clId="{353550E5-1B77-44BB-B61D-7CBF516D9BBD}" dt="2024-08-22T07:15:35.123" v="39" actId="14100"/>
            <ac:spMkLst>
              <pc:docMk/>
              <pc:sldMasterMk cId="1818450458" sldId="2147483672"/>
              <pc:sldLayoutMk cId="3708744366" sldId="2147483673"/>
              <ac:spMk id="8" creationId="{29A57745-E118-4389-995C-7A300F9B6877}"/>
            </ac:spMkLst>
          </pc:spChg>
          <pc:spChg chg="add mod">
            <ac:chgData name="Vedapudi Shanmukha Pratyush Kumar" userId="63ec9e62-c7dd-420f-baa3-0f9e934895d2" providerId="ADAL" clId="{353550E5-1B77-44BB-B61D-7CBF516D9BBD}" dt="2024-08-22T07:16:10.931" v="42" actId="14100"/>
            <ac:spMkLst>
              <pc:docMk/>
              <pc:sldMasterMk cId="1818450458" sldId="2147483672"/>
              <pc:sldLayoutMk cId="3708744366" sldId="2147483673"/>
              <ac:spMk id="9" creationId="{1D4F4355-7CDE-48FC-808C-BD2C451D14F1}"/>
            </ac:spMkLst>
          </pc:spChg>
          <pc:spChg chg="add del">
            <ac:chgData name="Vedapudi Shanmukha Pratyush Kumar" userId="63ec9e62-c7dd-420f-baa3-0f9e934895d2" providerId="ADAL" clId="{353550E5-1B77-44BB-B61D-7CBF516D9BBD}" dt="2024-08-22T07:17:23.586" v="46" actId="11529"/>
            <ac:spMkLst>
              <pc:docMk/>
              <pc:sldMasterMk cId="1818450458" sldId="2147483672"/>
              <pc:sldLayoutMk cId="3708744366" sldId="2147483673"/>
              <ac:spMk id="10" creationId="{5532A6BC-906F-473A-A0C2-3762E827FD10}"/>
            </ac:spMkLst>
          </pc:spChg>
          <pc:spChg chg="add del mod">
            <ac:chgData name="Vedapudi Shanmukha Pratyush Kumar" userId="63ec9e62-c7dd-420f-baa3-0f9e934895d2" providerId="ADAL" clId="{353550E5-1B77-44BB-B61D-7CBF516D9BBD}" dt="2024-08-22T07:17:31.349" v="48" actId="478"/>
            <ac:spMkLst>
              <pc:docMk/>
              <pc:sldMasterMk cId="1818450458" sldId="2147483672"/>
              <pc:sldLayoutMk cId="3708744366" sldId="2147483673"/>
              <ac:spMk id="11" creationId="{C70D7C46-F047-49CF-B690-AAD037A24246}"/>
            </ac:spMkLst>
          </pc:spChg>
          <pc:picChg chg="add mod">
            <ac:chgData name="Vedapudi Shanmukha Pratyush Kumar" userId="63ec9e62-c7dd-420f-baa3-0f9e934895d2" providerId="ADAL" clId="{353550E5-1B77-44BB-B61D-7CBF516D9BBD}" dt="2024-08-21T12:35:40.216" v="10"/>
            <ac:picMkLst>
              <pc:docMk/>
              <pc:sldMasterMk cId="1818450458" sldId="2147483672"/>
              <pc:sldLayoutMk cId="3708744366" sldId="2147483673"/>
              <ac:picMk id="7" creationId="{980B557F-7C94-4094-87FC-831A7F4DF7AC}"/>
            </ac:picMkLst>
          </pc:picChg>
        </pc:sldLayoutChg>
        <pc:sldLayoutChg chg="addSp modSp">
          <pc:chgData name="Vedapudi Shanmukha Pratyush Kumar" userId="63ec9e62-c7dd-420f-baa3-0f9e934895d2" providerId="ADAL" clId="{353550E5-1B77-44BB-B61D-7CBF516D9BBD}" dt="2024-08-21T12:36:05.636" v="14"/>
          <pc:sldLayoutMkLst>
            <pc:docMk/>
            <pc:sldMasterMk cId="1818450458" sldId="2147483672"/>
            <pc:sldLayoutMk cId="2033426381" sldId="2147483674"/>
          </pc:sldLayoutMkLst>
          <pc:picChg chg="add mod">
            <ac:chgData name="Vedapudi Shanmukha Pratyush Kumar" userId="63ec9e62-c7dd-420f-baa3-0f9e934895d2" providerId="ADAL" clId="{353550E5-1B77-44BB-B61D-7CBF516D9BBD}" dt="2024-08-21T12:36:05.636" v="14"/>
            <ac:picMkLst>
              <pc:docMk/>
              <pc:sldMasterMk cId="1818450458" sldId="2147483672"/>
              <pc:sldLayoutMk cId="2033426381" sldId="2147483674"/>
              <ac:picMk id="8" creationId="{13E0C415-3A0E-433B-8F5A-91B06FFCB841}"/>
            </ac:picMkLst>
          </pc:picChg>
          <pc:cxnChg chg="add mod">
            <ac:chgData name="Vedapudi Shanmukha Pratyush Kumar" userId="63ec9e62-c7dd-420f-baa3-0f9e934895d2" providerId="ADAL" clId="{353550E5-1B77-44BB-B61D-7CBF516D9BBD}" dt="2024-08-21T12:36:05.636" v="14"/>
            <ac:cxnSpMkLst>
              <pc:docMk/>
              <pc:sldMasterMk cId="1818450458" sldId="2147483672"/>
              <pc:sldLayoutMk cId="2033426381" sldId="2147483674"/>
              <ac:cxnSpMk id="7" creationId="{C3C2CFF0-8B34-47CD-B04D-9E09D780813E}"/>
            </ac:cxnSpMkLst>
          </pc:cxnChg>
        </pc:sldLayoutChg>
        <pc:sldLayoutChg chg="addSp modSp">
          <pc:chgData name="Vedapudi Shanmukha Pratyush Kumar" userId="63ec9e62-c7dd-420f-baa3-0f9e934895d2" providerId="ADAL" clId="{353550E5-1B77-44BB-B61D-7CBF516D9BBD}" dt="2024-08-21T12:36:09.165" v="15"/>
          <pc:sldLayoutMkLst>
            <pc:docMk/>
            <pc:sldMasterMk cId="1818450458" sldId="2147483672"/>
            <pc:sldLayoutMk cId="936191179" sldId="2147483675"/>
          </pc:sldLayoutMkLst>
          <pc:picChg chg="add mod">
            <ac:chgData name="Vedapudi Shanmukha Pratyush Kumar" userId="63ec9e62-c7dd-420f-baa3-0f9e934895d2" providerId="ADAL" clId="{353550E5-1B77-44BB-B61D-7CBF516D9BBD}" dt="2024-08-21T12:36:09.165" v="15"/>
            <ac:picMkLst>
              <pc:docMk/>
              <pc:sldMasterMk cId="1818450458" sldId="2147483672"/>
              <pc:sldLayoutMk cId="936191179" sldId="2147483675"/>
              <ac:picMk id="8" creationId="{3C8C3521-D55C-44DB-BB84-4FBE1B5746C2}"/>
            </ac:picMkLst>
          </pc:picChg>
          <pc:cxnChg chg="add mod">
            <ac:chgData name="Vedapudi Shanmukha Pratyush Kumar" userId="63ec9e62-c7dd-420f-baa3-0f9e934895d2" providerId="ADAL" clId="{353550E5-1B77-44BB-B61D-7CBF516D9BBD}" dt="2024-08-21T12:36:09.165" v="15"/>
            <ac:cxnSpMkLst>
              <pc:docMk/>
              <pc:sldMasterMk cId="1818450458" sldId="2147483672"/>
              <pc:sldLayoutMk cId="936191179" sldId="2147483675"/>
              <ac:cxnSpMk id="7" creationId="{CCCD6ECC-B7C8-4D0E-A2CB-693267448A30}"/>
            </ac:cxnSpMkLst>
          </pc:cxnChg>
        </pc:sldLayoutChg>
        <pc:sldLayoutChg chg="addSp delSp modSp del mod setBg">
          <pc:chgData name="Vedapudi Shanmukha Pratyush Kumar" userId="63ec9e62-c7dd-420f-baa3-0f9e934895d2" providerId="ADAL" clId="{353550E5-1B77-44BB-B61D-7CBF516D9BBD}" dt="2024-08-22T07:16:51.115" v="45" actId="2696"/>
          <pc:sldLayoutMkLst>
            <pc:docMk/>
            <pc:sldMasterMk cId="1818450458" sldId="2147483672"/>
            <pc:sldLayoutMk cId="1670821163" sldId="2147483676"/>
          </pc:sldLayoutMkLst>
          <pc:picChg chg="add del mod">
            <ac:chgData name="Vedapudi Shanmukha Pratyush Kumar" userId="63ec9e62-c7dd-420f-baa3-0f9e934895d2" providerId="ADAL" clId="{353550E5-1B77-44BB-B61D-7CBF516D9BBD}" dt="2024-08-21T12:38:01.272" v="22" actId="478"/>
            <ac:picMkLst>
              <pc:docMk/>
              <pc:sldMasterMk cId="1818450458" sldId="2147483672"/>
              <pc:sldLayoutMk cId="1670821163" sldId="2147483676"/>
              <ac:picMk id="9" creationId="{964539F3-E09E-4E95-B771-DEEFE65151A8}"/>
            </ac:picMkLst>
          </pc:picChg>
        </pc:sldLayoutChg>
        <pc:sldLayoutChg chg="setBg">
          <pc:chgData name="Vedapudi Shanmukha Pratyush Kumar" userId="63ec9e62-c7dd-420f-baa3-0f9e934895d2" providerId="ADAL" clId="{353550E5-1B77-44BB-B61D-7CBF516D9BBD}" dt="2024-08-22T07:17:50.525" v="49"/>
          <pc:sldLayoutMkLst>
            <pc:docMk/>
            <pc:sldMasterMk cId="1818450458" sldId="2147483672"/>
            <pc:sldLayoutMk cId="954716583" sldId="2147483677"/>
          </pc:sldLayoutMkLst>
        </pc:sldLayoutChg>
        <pc:sldLayoutChg chg="new del mod replId">
          <pc:chgData name="Vedapudi Shanmukha Pratyush Kumar" userId="63ec9e62-c7dd-420f-baa3-0f9e934895d2" providerId="ADAL" clId="{353550E5-1B77-44BB-B61D-7CBF516D9BBD}" dt="2024-08-21T12:35:14.040" v="9" actId="11236"/>
          <pc:sldLayoutMkLst>
            <pc:docMk/>
            <pc:sldMasterMk cId="1818450458" sldId="2147483672"/>
            <pc:sldLayoutMk cId="1436827634" sldId="2147483696"/>
          </pc:sldLayoutMkLst>
        </pc:sldLayoutChg>
      </pc:sldMasterChg>
    </pc:docChg>
  </pc:docChgLst>
  <pc:docChgLst>
    <pc:chgData name="Shreyas Lakshminarayanan" userId="5c276556-3be3-4ed1-9da7-3ad0f53ae7e0" providerId="ADAL" clId="{9EB0F4B7-7E58-4C3A-BEE9-3F49956EAC08}"/>
    <pc:docChg chg="undo custSel addSld modSld">
      <pc:chgData name="Shreyas Lakshminarayanan" userId="5c276556-3be3-4ed1-9da7-3ad0f53ae7e0" providerId="ADAL" clId="{9EB0F4B7-7E58-4C3A-BEE9-3F49956EAC08}" dt="2024-09-01T16:47:07" v="605" actId="20577"/>
      <pc:docMkLst>
        <pc:docMk/>
      </pc:docMkLst>
      <pc:sldChg chg="addSp delSp modSp mod">
        <pc:chgData name="Shreyas Lakshminarayanan" userId="5c276556-3be3-4ed1-9da7-3ad0f53ae7e0" providerId="ADAL" clId="{9EB0F4B7-7E58-4C3A-BEE9-3F49956EAC08}" dt="2024-09-01T16:47:07" v="605" actId="20577"/>
        <pc:sldMkLst>
          <pc:docMk/>
          <pc:sldMk cId="649918709" sldId="271"/>
        </pc:sldMkLst>
        <pc:spChg chg="mod">
          <ac:chgData name="Shreyas Lakshminarayanan" userId="5c276556-3be3-4ed1-9da7-3ad0f53ae7e0" providerId="ADAL" clId="{9EB0F4B7-7E58-4C3A-BEE9-3F49956EAC08}" dt="2024-09-01T16:16:29.917" v="459" actId="1076"/>
          <ac:spMkLst>
            <pc:docMk/>
            <pc:sldMk cId="649918709" sldId="271"/>
            <ac:spMk id="14" creationId="{2D735970-C00B-ACB1-E7B6-23B9005D1302}"/>
          </ac:spMkLst>
        </pc:spChg>
        <pc:spChg chg="mod">
          <ac:chgData name="Shreyas Lakshminarayanan" userId="5c276556-3be3-4ed1-9da7-3ad0f53ae7e0" providerId="ADAL" clId="{9EB0F4B7-7E58-4C3A-BEE9-3F49956EAC08}" dt="2024-09-01T16:00:10.320" v="290" actId="113"/>
          <ac:spMkLst>
            <pc:docMk/>
            <pc:sldMk cId="649918709" sldId="271"/>
            <ac:spMk id="18" creationId="{4E09D384-27AF-33BE-9699-A8185BA08EAB}"/>
          </ac:spMkLst>
        </pc:spChg>
        <pc:spChg chg="mod">
          <ac:chgData name="Shreyas Lakshminarayanan" userId="5c276556-3be3-4ed1-9da7-3ad0f53ae7e0" providerId="ADAL" clId="{9EB0F4B7-7E58-4C3A-BEE9-3F49956EAC08}" dt="2024-09-01T16:47:07" v="605" actId="20577"/>
          <ac:spMkLst>
            <pc:docMk/>
            <pc:sldMk cId="649918709" sldId="271"/>
            <ac:spMk id="53" creationId="{681E125E-4BC0-63D5-62F8-30D5F8FCCC10}"/>
          </ac:spMkLst>
        </pc:spChg>
        <pc:spChg chg="mod">
          <ac:chgData name="Shreyas Lakshminarayanan" userId="5c276556-3be3-4ed1-9da7-3ad0f53ae7e0" providerId="ADAL" clId="{9EB0F4B7-7E58-4C3A-BEE9-3F49956EAC08}" dt="2024-09-01T16:18:45.696" v="497"/>
          <ac:spMkLst>
            <pc:docMk/>
            <pc:sldMk cId="649918709" sldId="271"/>
            <ac:spMk id="61" creationId="{B9755A1A-EEAF-DDE8-9375-9DECD131D447}"/>
          </ac:spMkLst>
        </pc:spChg>
        <pc:spChg chg="mod">
          <ac:chgData name="Shreyas Lakshminarayanan" userId="5c276556-3be3-4ed1-9da7-3ad0f53ae7e0" providerId="ADAL" clId="{9EB0F4B7-7E58-4C3A-BEE9-3F49956EAC08}" dt="2024-09-01T16:10:34.917" v="441" actId="20577"/>
          <ac:spMkLst>
            <pc:docMk/>
            <pc:sldMk cId="649918709" sldId="271"/>
            <ac:spMk id="71" creationId="{915FE569-E27E-D12C-81B0-9F996672E55E}"/>
          </ac:spMkLst>
        </pc:spChg>
        <pc:spChg chg="mod">
          <ac:chgData name="Shreyas Lakshminarayanan" userId="5c276556-3be3-4ed1-9da7-3ad0f53ae7e0" providerId="ADAL" clId="{9EB0F4B7-7E58-4C3A-BEE9-3F49956EAC08}" dt="2024-09-01T16:20:31.216" v="532" actId="1076"/>
          <ac:spMkLst>
            <pc:docMk/>
            <pc:sldMk cId="649918709" sldId="271"/>
            <ac:spMk id="77" creationId="{50A4AD85-E677-E339-D1BB-384C7D4FFDA1}"/>
          </ac:spMkLst>
        </pc:spChg>
        <pc:spChg chg="add del mod">
          <ac:chgData name="Shreyas Lakshminarayanan" userId="5c276556-3be3-4ed1-9da7-3ad0f53ae7e0" providerId="ADAL" clId="{9EB0F4B7-7E58-4C3A-BEE9-3F49956EAC08}" dt="2024-09-01T16:18:20.642" v="491" actId="478"/>
          <ac:spMkLst>
            <pc:docMk/>
            <pc:sldMk cId="649918709" sldId="271"/>
            <ac:spMk id="103" creationId="{0A616F69-64DA-4E70-066F-84D859603E9F}"/>
          </ac:spMkLst>
        </pc:spChg>
        <pc:spChg chg="add mod">
          <ac:chgData name="Shreyas Lakshminarayanan" userId="5c276556-3be3-4ed1-9da7-3ad0f53ae7e0" providerId="ADAL" clId="{9EB0F4B7-7E58-4C3A-BEE9-3F49956EAC08}" dt="2024-09-01T16:22:12.682" v="543" actId="1038"/>
          <ac:spMkLst>
            <pc:docMk/>
            <pc:sldMk cId="649918709" sldId="271"/>
            <ac:spMk id="106" creationId="{F3124457-E986-CCF9-49FC-68B31FC09E81}"/>
          </ac:spMkLst>
        </pc:spChg>
        <pc:spChg chg="add mod">
          <ac:chgData name="Shreyas Lakshminarayanan" userId="5c276556-3be3-4ed1-9da7-3ad0f53ae7e0" providerId="ADAL" clId="{9EB0F4B7-7E58-4C3A-BEE9-3F49956EAC08}" dt="2024-09-01T16:22:09.496" v="537" actId="14100"/>
          <ac:spMkLst>
            <pc:docMk/>
            <pc:sldMk cId="649918709" sldId="271"/>
            <ac:spMk id="108" creationId="{C724530D-0970-EF71-4B1F-8816FB4A9E2D}"/>
          </ac:spMkLst>
        </pc:spChg>
        <pc:picChg chg="mod">
          <ac:chgData name="Shreyas Lakshminarayanan" userId="5c276556-3be3-4ed1-9da7-3ad0f53ae7e0" providerId="ADAL" clId="{9EB0F4B7-7E58-4C3A-BEE9-3F49956EAC08}" dt="2024-09-01T16:40:46.441" v="603" actId="1038"/>
          <ac:picMkLst>
            <pc:docMk/>
            <pc:sldMk cId="649918709" sldId="271"/>
            <ac:picMk id="98" creationId="{621557B7-DCD3-6EFA-715F-991AA4D99B3D}"/>
          </ac:picMkLst>
        </pc:picChg>
        <pc:picChg chg="add mod">
          <ac:chgData name="Shreyas Lakshminarayanan" userId="5c276556-3be3-4ed1-9da7-3ad0f53ae7e0" providerId="ADAL" clId="{9EB0F4B7-7E58-4C3A-BEE9-3F49956EAC08}" dt="2024-09-01T16:18:38.845" v="495" actId="1076"/>
          <ac:picMkLst>
            <pc:docMk/>
            <pc:sldMk cId="649918709" sldId="271"/>
            <ac:picMk id="100" creationId="{35DB2ED2-5FF0-25C3-3E12-37489CAB80D7}"/>
          </ac:picMkLst>
        </pc:picChg>
      </pc:sldChg>
      <pc:sldChg chg="addSp delSp modSp add mod">
        <pc:chgData name="Shreyas Lakshminarayanan" userId="5c276556-3be3-4ed1-9da7-3ad0f53ae7e0" providerId="ADAL" clId="{9EB0F4B7-7E58-4C3A-BEE9-3F49956EAC08}" dt="2024-09-01T16:33:37.239" v="593" actId="14100"/>
        <pc:sldMkLst>
          <pc:docMk/>
          <pc:sldMk cId="1106157193" sldId="276"/>
        </pc:sldMkLst>
        <pc:spChg chg="mod">
          <ac:chgData name="Shreyas Lakshminarayanan" userId="5c276556-3be3-4ed1-9da7-3ad0f53ae7e0" providerId="ADAL" clId="{9EB0F4B7-7E58-4C3A-BEE9-3F49956EAC08}" dt="2024-09-01T16:31:30.844" v="558" actId="1076"/>
          <ac:spMkLst>
            <pc:docMk/>
            <pc:sldMk cId="1106157193" sldId="276"/>
            <ac:spMk id="14" creationId="{2D735970-C00B-ACB1-E7B6-23B9005D1302}"/>
          </ac:spMkLst>
        </pc:spChg>
        <pc:spChg chg="add del mod">
          <ac:chgData name="Shreyas Lakshminarayanan" userId="5c276556-3be3-4ed1-9da7-3ad0f53ae7e0" providerId="ADAL" clId="{9EB0F4B7-7E58-4C3A-BEE9-3F49956EAC08}" dt="2024-09-01T16:31:41.655" v="560" actId="1076"/>
          <ac:spMkLst>
            <pc:docMk/>
            <pc:sldMk cId="1106157193" sldId="276"/>
            <ac:spMk id="17" creationId="{8E1AC449-0BAF-580B-4606-93A526079F67}"/>
          </ac:spMkLst>
        </pc:spChg>
        <pc:spChg chg="mod">
          <ac:chgData name="Shreyas Lakshminarayanan" userId="5c276556-3be3-4ed1-9da7-3ad0f53ae7e0" providerId="ADAL" clId="{9EB0F4B7-7E58-4C3A-BEE9-3F49956EAC08}" dt="2024-09-01T16:32:36.466" v="586" actId="1037"/>
          <ac:spMkLst>
            <pc:docMk/>
            <pc:sldMk cId="1106157193" sldId="276"/>
            <ac:spMk id="18" creationId="{4E09D384-27AF-33BE-9699-A8185BA08EAB}"/>
          </ac:spMkLst>
        </pc:spChg>
        <pc:spChg chg="add mod">
          <ac:chgData name="Shreyas Lakshminarayanan" userId="5c276556-3be3-4ed1-9da7-3ad0f53ae7e0" providerId="ADAL" clId="{9EB0F4B7-7E58-4C3A-BEE9-3F49956EAC08}" dt="2024-09-01T16:33:07.347" v="592"/>
          <ac:spMkLst>
            <pc:docMk/>
            <pc:sldMk cId="1106157193" sldId="276"/>
            <ac:spMk id="19" creationId="{1604BA6A-037C-BC15-BB92-7D287F6E793F}"/>
          </ac:spMkLst>
        </pc:spChg>
        <pc:spChg chg="mod">
          <ac:chgData name="Shreyas Lakshminarayanan" userId="5c276556-3be3-4ed1-9da7-3ad0f53ae7e0" providerId="ADAL" clId="{9EB0F4B7-7E58-4C3A-BEE9-3F49956EAC08}" dt="2024-09-01T16:32:39.762" v="589" actId="1035"/>
          <ac:spMkLst>
            <pc:docMk/>
            <pc:sldMk cId="1106157193" sldId="276"/>
            <ac:spMk id="20" creationId="{7259C6AB-F8B0-59C5-1180-513038EF8B0F}"/>
          </ac:spMkLst>
        </pc:spChg>
        <pc:spChg chg="mod">
          <ac:chgData name="Shreyas Lakshminarayanan" userId="5c276556-3be3-4ed1-9da7-3ad0f53ae7e0" providerId="ADAL" clId="{9EB0F4B7-7E58-4C3A-BEE9-3F49956EAC08}" dt="2024-09-01T16:32:45.586" v="591" actId="1036"/>
          <ac:spMkLst>
            <pc:docMk/>
            <pc:sldMk cId="1106157193" sldId="276"/>
            <ac:spMk id="23" creationId="{52AA62F1-2155-AB7F-4339-045B74EA3029}"/>
          </ac:spMkLst>
        </pc:spChg>
        <pc:spChg chg="del">
          <ac:chgData name="Shreyas Lakshminarayanan" userId="5c276556-3be3-4ed1-9da7-3ad0f53ae7e0" providerId="ADAL" clId="{9EB0F4B7-7E58-4C3A-BEE9-3F49956EAC08}" dt="2024-09-01T16:24:07.075" v="545" actId="478"/>
          <ac:spMkLst>
            <pc:docMk/>
            <pc:sldMk cId="1106157193" sldId="276"/>
            <ac:spMk id="27" creationId="{4C99D659-CD3E-F87F-1892-F20E35FCF6C9}"/>
          </ac:spMkLst>
        </pc:spChg>
        <pc:spChg chg="del">
          <ac:chgData name="Shreyas Lakshminarayanan" userId="5c276556-3be3-4ed1-9da7-3ad0f53ae7e0" providerId="ADAL" clId="{9EB0F4B7-7E58-4C3A-BEE9-3F49956EAC08}" dt="2024-09-01T16:24:13.542" v="548" actId="478"/>
          <ac:spMkLst>
            <pc:docMk/>
            <pc:sldMk cId="1106157193" sldId="276"/>
            <ac:spMk id="29" creationId="{B1FA727F-FC78-A5FE-26BC-47CFFEEDC919}"/>
          </ac:spMkLst>
        </pc:spChg>
        <pc:spChg chg="mod">
          <ac:chgData name="Shreyas Lakshminarayanan" userId="5c276556-3be3-4ed1-9da7-3ad0f53ae7e0" providerId="ADAL" clId="{9EB0F4B7-7E58-4C3A-BEE9-3F49956EAC08}" dt="2024-09-01T16:31:20.533" v="556" actId="14100"/>
          <ac:spMkLst>
            <pc:docMk/>
            <pc:sldMk cId="1106157193" sldId="276"/>
            <ac:spMk id="30" creationId="{44340E0D-D8A8-49AA-F26B-21294B42B1D8}"/>
          </ac:spMkLst>
        </pc:spChg>
        <pc:spChg chg="del">
          <ac:chgData name="Shreyas Lakshminarayanan" userId="5c276556-3be3-4ed1-9da7-3ad0f53ae7e0" providerId="ADAL" clId="{9EB0F4B7-7E58-4C3A-BEE9-3F49956EAC08}" dt="2024-09-01T16:24:15.248" v="549" actId="478"/>
          <ac:spMkLst>
            <pc:docMk/>
            <pc:sldMk cId="1106157193" sldId="276"/>
            <ac:spMk id="31" creationId="{7A254438-633F-7C46-2526-5687DFA0ACF7}"/>
          </ac:spMkLst>
        </pc:spChg>
        <pc:spChg chg="del">
          <ac:chgData name="Shreyas Lakshminarayanan" userId="5c276556-3be3-4ed1-9da7-3ad0f53ae7e0" providerId="ADAL" clId="{9EB0F4B7-7E58-4C3A-BEE9-3F49956EAC08}" dt="2024-09-01T16:24:16.652" v="550" actId="478"/>
          <ac:spMkLst>
            <pc:docMk/>
            <pc:sldMk cId="1106157193" sldId="276"/>
            <ac:spMk id="32" creationId="{5AC5CB5C-1E7A-8DD4-48ED-1E7BCEB9C183}"/>
          </ac:spMkLst>
        </pc:spChg>
        <pc:spChg chg="mod">
          <ac:chgData name="Shreyas Lakshminarayanan" userId="5c276556-3be3-4ed1-9da7-3ad0f53ae7e0" providerId="ADAL" clId="{9EB0F4B7-7E58-4C3A-BEE9-3F49956EAC08}" dt="2024-09-01T16:31:25.613" v="557" actId="1076"/>
          <ac:spMkLst>
            <pc:docMk/>
            <pc:sldMk cId="1106157193" sldId="276"/>
            <ac:spMk id="40" creationId="{9A6BD803-3D34-51DB-BBC2-2D02ED69A4D0}"/>
          </ac:spMkLst>
        </pc:spChg>
        <pc:spChg chg="mod">
          <ac:chgData name="Shreyas Lakshminarayanan" userId="5c276556-3be3-4ed1-9da7-3ad0f53ae7e0" providerId="ADAL" clId="{9EB0F4B7-7E58-4C3A-BEE9-3F49956EAC08}" dt="2024-09-01T16:31:36.792" v="559" actId="1076"/>
          <ac:spMkLst>
            <pc:docMk/>
            <pc:sldMk cId="1106157193" sldId="276"/>
            <ac:spMk id="41" creationId="{28868DBE-F168-3805-883B-192E1B83C45C}"/>
          </ac:spMkLst>
        </pc:spChg>
        <pc:spChg chg="mod">
          <ac:chgData name="Shreyas Lakshminarayanan" userId="5c276556-3be3-4ed1-9da7-3ad0f53ae7e0" providerId="ADAL" clId="{9EB0F4B7-7E58-4C3A-BEE9-3F49956EAC08}" dt="2024-09-01T16:32:36.466" v="586" actId="1037"/>
          <ac:spMkLst>
            <pc:docMk/>
            <pc:sldMk cId="1106157193" sldId="276"/>
            <ac:spMk id="42" creationId="{0618DE60-658B-C012-4F9E-6CCB2E53AD3C}"/>
          </ac:spMkLst>
        </pc:spChg>
        <pc:spChg chg="mod">
          <ac:chgData name="Shreyas Lakshminarayanan" userId="5c276556-3be3-4ed1-9da7-3ad0f53ae7e0" providerId="ADAL" clId="{9EB0F4B7-7E58-4C3A-BEE9-3F49956EAC08}" dt="2024-09-01T16:32:39.762" v="589" actId="1035"/>
          <ac:spMkLst>
            <pc:docMk/>
            <pc:sldMk cId="1106157193" sldId="276"/>
            <ac:spMk id="43" creationId="{E6D59FF0-A481-0798-5B60-CD976F18C10E}"/>
          </ac:spMkLst>
        </pc:spChg>
        <pc:spChg chg="mod">
          <ac:chgData name="Shreyas Lakshminarayanan" userId="5c276556-3be3-4ed1-9da7-3ad0f53ae7e0" providerId="ADAL" clId="{9EB0F4B7-7E58-4C3A-BEE9-3F49956EAC08}" dt="2024-09-01T16:32:45.586" v="591" actId="1036"/>
          <ac:spMkLst>
            <pc:docMk/>
            <pc:sldMk cId="1106157193" sldId="276"/>
            <ac:spMk id="44" creationId="{43DCFC5A-DA67-E4E0-85CB-6E23070C0093}"/>
          </ac:spMkLst>
        </pc:spChg>
        <pc:spChg chg="add mod">
          <ac:chgData name="Shreyas Lakshminarayanan" userId="5c276556-3be3-4ed1-9da7-3ad0f53ae7e0" providerId="ADAL" clId="{9EB0F4B7-7E58-4C3A-BEE9-3F49956EAC08}" dt="2024-09-01T16:33:07.347" v="592"/>
          <ac:spMkLst>
            <pc:docMk/>
            <pc:sldMk cId="1106157193" sldId="276"/>
            <ac:spMk id="69" creationId="{21F2C340-7242-A218-F905-1676D67C3806}"/>
          </ac:spMkLst>
        </pc:spChg>
        <pc:spChg chg="add mod">
          <ac:chgData name="Shreyas Lakshminarayanan" userId="5c276556-3be3-4ed1-9da7-3ad0f53ae7e0" providerId="ADAL" clId="{9EB0F4B7-7E58-4C3A-BEE9-3F49956EAC08}" dt="2024-09-01T16:33:07.347" v="592"/>
          <ac:spMkLst>
            <pc:docMk/>
            <pc:sldMk cId="1106157193" sldId="276"/>
            <ac:spMk id="80" creationId="{66D8EF31-4027-85AA-9B8F-BBF0A8B68CF9}"/>
          </ac:spMkLst>
        </pc:spChg>
        <pc:picChg chg="add mod">
          <ac:chgData name="Shreyas Lakshminarayanan" userId="5c276556-3be3-4ed1-9da7-3ad0f53ae7e0" providerId="ADAL" clId="{9EB0F4B7-7E58-4C3A-BEE9-3F49956EAC08}" dt="2024-09-01T16:33:07.347" v="592"/>
          <ac:picMkLst>
            <pc:docMk/>
            <pc:sldMk cId="1106157193" sldId="276"/>
            <ac:picMk id="8" creationId="{D71A16BD-73D6-23A3-22EC-E6EC8B266F29}"/>
          </ac:picMkLst>
        </pc:picChg>
        <pc:picChg chg="add mod">
          <ac:chgData name="Shreyas Lakshminarayanan" userId="5c276556-3be3-4ed1-9da7-3ad0f53ae7e0" providerId="ADAL" clId="{9EB0F4B7-7E58-4C3A-BEE9-3F49956EAC08}" dt="2024-09-01T16:33:07.347" v="592"/>
          <ac:picMkLst>
            <pc:docMk/>
            <pc:sldMk cId="1106157193" sldId="276"/>
            <ac:picMk id="12" creationId="{9F1B7C76-2F31-F3D1-1E2D-B36AEF8E297F}"/>
          </ac:picMkLst>
        </pc:picChg>
        <pc:picChg chg="add mod">
          <ac:chgData name="Shreyas Lakshminarayanan" userId="5c276556-3be3-4ed1-9da7-3ad0f53ae7e0" providerId="ADAL" clId="{9EB0F4B7-7E58-4C3A-BEE9-3F49956EAC08}" dt="2024-09-01T16:33:07.347" v="592"/>
          <ac:picMkLst>
            <pc:docMk/>
            <pc:sldMk cId="1106157193" sldId="276"/>
            <ac:picMk id="25" creationId="{8E5CF803-A884-80BC-55F7-6F7F65A92B82}"/>
          </ac:picMkLst>
        </pc:picChg>
        <pc:picChg chg="add mod">
          <ac:chgData name="Shreyas Lakshminarayanan" userId="5c276556-3be3-4ed1-9da7-3ad0f53ae7e0" providerId="ADAL" clId="{9EB0F4B7-7E58-4C3A-BEE9-3F49956EAC08}" dt="2024-09-01T16:33:07.347" v="592"/>
          <ac:picMkLst>
            <pc:docMk/>
            <pc:sldMk cId="1106157193" sldId="276"/>
            <ac:picMk id="78" creationId="{E5DA5286-B2FD-C071-2EAF-7F9BFC423F97}"/>
          </ac:picMkLst>
        </pc:picChg>
        <pc:picChg chg="mod">
          <ac:chgData name="Shreyas Lakshminarayanan" userId="5c276556-3be3-4ed1-9da7-3ad0f53ae7e0" providerId="ADAL" clId="{9EB0F4B7-7E58-4C3A-BEE9-3F49956EAC08}" dt="2024-09-01T16:33:37.239" v="593" actId="14100"/>
          <ac:picMkLst>
            <pc:docMk/>
            <pc:sldMk cId="1106157193" sldId="276"/>
            <ac:picMk id="100" creationId="{35DB2ED2-5FF0-25C3-3E12-37489CAB80D7}"/>
          </ac:picMkLst>
        </pc:picChg>
      </pc:sldChg>
    </pc:docChg>
  </pc:docChgLst>
  <pc:docChgLst>
    <pc:chgData name="Ridhi Saraf" userId="ce4f9119-65ad-4535-86ee-b0e122925609" providerId="ADAL" clId="{710E7F5C-0041-492E-95CB-6B6D12C54F5A}"/>
    <pc:docChg chg="undo redo custSel addSld delSld modSld sldOrd">
      <pc:chgData name="Ridhi Saraf" userId="ce4f9119-65ad-4535-86ee-b0e122925609" providerId="ADAL" clId="{710E7F5C-0041-492E-95CB-6B6D12C54F5A}" dt="2024-08-29T18:17:54.428" v="5340" actId="1036"/>
      <pc:docMkLst>
        <pc:docMk/>
      </pc:docMkLst>
      <pc:sldChg chg="modSp del mod">
        <pc:chgData name="Ridhi Saraf" userId="ce4f9119-65ad-4535-86ee-b0e122925609" providerId="ADAL" clId="{710E7F5C-0041-492E-95CB-6B6D12C54F5A}" dt="2024-08-29T12:31:42.659" v="870" actId="47"/>
        <pc:sldMkLst>
          <pc:docMk/>
          <pc:sldMk cId="3275250068" sldId="257"/>
        </pc:sldMkLst>
        <pc:spChg chg="mod">
          <ac:chgData name="Ridhi Saraf" userId="ce4f9119-65ad-4535-86ee-b0e122925609" providerId="ADAL" clId="{710E7F5C-0041-492E-95CB-6B6D12C54F5A}" dt="2024-08-29T12:02:56.800" v="566" actId="20577"/>
          <ac:spMkLst>
            <pc:docMk/>
            <pc:sldMk cId="3275250068" sldId="257"/>
            <ac:spMk id="2" creationId="{69802444-8158-86D1-5411-73EB20F27897}"/>
          </ac:spMkLst>
        </pc:spChg>
        <pc:spChg chg="mod">
          <ac:chgData name="Ridhi Saraf" userId="ce4f9119-65ad-4535-86ee-b0e122925609" providerId="ADAL" clId="{710E7F5C-0041-492E-95CB-6B6D12C54F5A}" dt="2024-08-29T12:03:42.464" v="680" actId="20577"/>
          <ac:spMkLst>
            <pc:docMk/>
            <pc:sldMk cId="3275250068" sldId="257"/>
            <ac:spMk id="3" creationId="{D6CB5FC4-8140-5A74-B93B-39FE549FA538}"/>
          </ac:spMkLst>
        </pc:spChg>
      </pc:sldChg>
      <pc:sldChg chg="addSp modSp mod">
        <pc:chgData name="Ridhi Saraf" userId="ce4f9119-65ad-4535-86ee-b0e122925609" providerId="ADAL" clId="{710E7F5C-0041-492E-95CB-6B6D12C54F5A}" dt="2024-08-29T18:17:54.428" v="5340" actId="1036"/>
        <pc:sldMkLst>
          <pc:docMk/>
          <pc:sldMk cId="2267181122" sldId="259"/>
        </pc:sldMkLst>
        <pc:spChg chg="add mod">
          <ac:chgData name="Ridhi Saraf" userId="ce4f9119-65ad-4535-86ee-b0e122925609" providerId="ADAL" clId="{710E7F5C-0041-492E-95CB-6B6D12C54F5A}" dt="2024-08-29T11:52:56.744" v="206" actId="1035"/>
          <ac:spMkLst>
            <pc:docMk/>
            <pc:sldMk cId="2267181122" sldId="259"/>
            <ac:spMk id="2" creationId="{972044C4-716E-8B25-5329-516EE38BE1BF}"/>
          </ac:spMkLst>
        </pc:spChg>
        <pc:spChg chg="add mod">
          <ac:chgData name="Ridhi Saraf" userId="ce4f9119-65ad-4535-86ee-b0e122925609" providerId="ADAL" clId="{710E7F5C-0041-492E-95CB-6B6D12C54F5A}" dt="2024-08-29T11:52:56.744" v="206" actId="1035"/>
          <ac:spMkLst>
            <pc:docMk/>
            <pc:sldMk cId="2267181122" sldId="259"/>
            <ac:spMk id="3" creationId="{B7D09677-5AE9-5E53-387B-89A69FF75A8B}"/>
          </ac:spMkLst>
        </pc:spChg>
        <pc:spChg chg="add mod">
          <ac:chgData name="Ridhi Saraf" userId="ce4f9119-65ad-4535-86ee-b0e122925609" providerId="ADAL" clId="{710E7F5C-0041-492E-95CB-6B6D12C54F5A}" dt="2024-08-29T11:52:56.744" v="206" actId="1035"/>
          <ac:spMkLst>
            <pc:docMk/>
            <pc:sldMk cId="2267181122" sldId="259"/>
            <ac:spMk id="4" creationId="{983D96EB-1E84-4401-984F-755A68993EC8}"/>
          </ac:spMkLst>
        </pc:spChg>
        <pc:spChg chg="add mod">
          <ac:chgData name="Ridhi Saraf" userId="ce4f9119-65ad-4535-86ee-b0e122925609" providerId="ADAL" clId="{710E7F5C-0041-492E-95CB-6B6D12C54F5A}" dt="2024-08-29T18:17:54.428" v="5340" actId="1036"/>
          <ac:spMkLst>
            <pc:docMk/>
            <pc:sldMk cId="2267181122" sldId="259"/>
            <ac:spMk id="8" creationId="{9F2CD21E-486E-58E6-189C-F5D703E09ED9}"/>
          </ac:spMkLst>
        </pc:spChg>
        <pc:picChg chg="add mod">
          <ac:chgData name="Ridhi Saraf" userId="ce4f9119-65ad-4535-86ee-b0e122925609" providerId="ADAL" clId="{710E7F5C-0041-492E-95CB-6B6D12C54F5A}" dt="2024-08-29T11:52:56.744" v="206" actId="1035"/>
          <ac:picMkLst>
            <pc:docMk/>
            <pc:sldMk cId="2267181122" sldId="259"/>
            <ac:picMk id="5" creationId="{CC430196-9D8C-C220-6265-A65B0F7487FC}"/>
          </ac:picMkLst>
        </pc:picChg>
        <pc:picChg chg="add mod">
          <ac:chgData name="Ridhi Saraf" userId="ce4f9119-65ad-4535-86ee-b0e122925609" providerId="ADAL" clId="{710E7F5C-0041-492E-95CB-6B6D12C54F5A}" dt="2024-08-29T11:52:56.744" v="206" actId="1035"/>
          <ac:picMkLst>
            <pc:docMk/>
            <pc:sldMk cId="2267181122" sldId="259"/>
            <ac:picMk id="6" creationId="{F2E32698-4FE6-454F-8DB8-1B43AD46D7CD}"/>
          </ac:picMkLst>
        </pc:picChg>
        <pc:picChg chg="add mod">
          <ac:chgData name="Ridhi Saraf" userId="ce4f9119-65ad-4535-86ee-b0e122925609" providerId="ADAL" clId="{710E7F5C-0041-492E-95CB-6B6D12C54F5A}" dt="2024-08-29T11:52:56.744" v="206" actId="1035"/>
          <ac:picMkLst>
            <pc:docMk/>
            <pc:sldMk cId="2267181122" sldId="259"/>
            <ac:picMk id="7" creationId="{095C9B82-C1BE-6697-FDDF-49086E3916A8}"/>
          </ac:picMkLst>
        </pc:picChg>
      </pc:sldChg>
      <pc:sldChg chg="addSp delSp modSp mod">
        <pc:chgData name="Ridhi Saraf" userId="ce4f9119-65ad-4535-86ee-b0e122925609" providerId="ADAL" clId="{710E7F5C-0041-492E-95CB-6B6D12C54F5A}" dt="2024-08-29T18:13:53.238" v="5278" actId="14100"/>
        <pc:sldMkLst>
          <pc:docMk/>
          <pc:sldMk cId="980355272" sldId="260"/>
        </pc:sldMkLst>
        <pc:spChg chg="add mod">
          <ac:chgData name="Ridhi Saraf" userId="ce4f9119-65ad-4535-86ee-b0e122925609" providerId="ADAL" clId="{710E7F5C-0041-492E-95CB-6B6D12C54F5A}" dt="2024-08-29T18:03:54.137" v="4928" actId="1035"/>
          <ac:spMkLst>
            <pc:docMk/>
            <pc:sldMk cId="980355272" sldId="260"/>
            <ac:spMk id="2" creationId="{8FF668D5-DC2B-5925-2E21-64A63BFF3D9D}"/>
          </ac:spMkLst>
        </pc:spChg>
        <pc:spChg chg="add mod">
          <ac:chgData name="Ridhi Saraf" userId="ce4f9119-65ad-4535-86ee-b0e122925609" providerId="ADAL" clId="{710E7F5C-0041-492E-95CB-6B6D12C54F5A}" dt="2024-08-29T11:57:02.767" v="439" actId="14100"/>
          <ac:spMkLst>
            <pc:docMk/>
            <pc:sldMk cId="980355272" sldId="260"/>
            <ac:spMk id="3" creationId="{C35A0C13-6094-CEDC-8D86-AAA3E0C9D8BC}"/>
          </ac:spMkLst>
        </pc:spChg>
        <pc:spChg chg="add mod">
          <ac:chgData name="Ridhi Saraf" userId="ce4f9119-65ad-4535-86ee-b0e122925609" providerId="ADAL" clId="{710E7F5C-0041-492E-95CB-6B6D12C54F5A}" dt="2024-08-29T18:13:53.238" v="5278" actId="14100"/>
          <ac:spMkLst>
            <pc:docMk/>
            <pc:sldMk cId="980355272" sldId="260"/>
            <ac:spMk id="4" creationId="{43962229-8106-CACE-D0AB-41A15ADBA920}"/>
          </ac:spMkLst>
        </pc:spChg>
        <pc:spChg chg="add mod">
          <ac:chgData name="Ridhi Saraf" userId="ce4f9119-65ad-4535-86ee-b0e122925609" providerId="ADAL" clId="{710E7F5C-0041-492E-95CB-6B6D12C54F5A}" dt="2024-08-29T18:08:32.971" v="5159" actId="113"/>
          <ac:spMkLst>
            <pc:docMk/>
            <pc:sldMk cId="980355272" sldId="260"/>
            <ac:spMk id="5" creationId="{AA052643-6D8A-0BD4-D3C3-13865A0E12D6}"/>
          </ac:spMkLst>
        </pc:spChg>
        <pc:spChg chg="add mod">
          <ac:chgData name="Ridhi Saraf" userId="ce4f9119-65ad-4535-86ee-b0e122925609" providerId="ADAL" clId="{710E7F5C-0041-492E-95CB-6B6D12C54F5A}" dt="2024-08-29T16:54:21.040" v="3867" actId="404"/>
          <ac:spMkLst>
            <pc:docMk/>
            <pc:sldMk cId="980355272" sldId="260"/>
            <ac:spMk id="8" creationId="{53DD4237-AE12-FAB4-E954-DFC4EF8CCB8C}"/>
          </ac:spMkLst>
        </pc:spChg>
        <pc:spChg chg="add mod">
          <ac:chgData name="Ridhi Saraf" userId="ce4f9119-65ad-4535-86ee-b0e122925609" providerId="ADAL" clId="{710E7F5C-0041-492E-95CB-6B6D12C54F5A}" dt="2024-08-29T16:54:21.040" v="3867" actId="404"/>
          <ac:spMkLst>
            <pc:docMk/>
            <pc:sldMk cId="980355272" sldId="260"/>
            <ac:spMk id="10" creationId="{722DCD4A-E29B-DE49-8946-F658F37007FE}"/>
          </ac:spMkLst>
        </pc:spChg>
        <pc:spChg chg="add mod">
          <ac:chgData name="Ridhi Saraf" userId="ce4f9119-65ad-4535-86ee-b0e122925609" providerId="ADAL" clId="{710E7F5C-0041-492E-95CB-6B6D12C54F5A}" dt="2024-08-29T16:54:21.040" v="3867" actId="404"/>
          <ac:spMkLst>
            <pc:docMk/>
            <pc:sldMk cId="980355272" sldId="260"/>
            <ac:spMk id="12" creationId="{8A5CFE11-BB3A-86FC-6AAC-F11CAACBF5CB}"/>
          </ac:spMkLst>
        </pc:spChg>
        <pc:spChg chg="add mod">
          <ac:chgData name="Ridhi Saraf" userId="ce4f9119-65ad-4535-86ee-b0e122925609" providerId="ADAL" clId="{710E7F5C-0041-492E-95CB-6B6D12C54F5A}" dt="2024-08-29T16:54:21.040" v="3867" actId="404"/>
          <ac:spMkLst>
            <pc:docMk/>
            <pc:sldMk cId="980355272" sldId="260"/>
            <ac:spMk id="13" creationId="{BDF0D813-4142-6497-4623-E5B63CFB099D}"/>
          </ac:spMkLst>
        </pc:spChg>
        <pc:spChg chg="add del mod">
          <ac:chgData name="Ridhi Saraf" userId="ce4f9119-65ad-4535-86ee-b0e122925609" providerId="ADAL" clId="{710E7F5C-0041-492E-95CB-6B6D12C54F5A}" dt="2024-08-29T14:09:18.071" v="2221" actId="478"/>
          <ac:spMkLst>
            <pc:docMk/>
            <pc:sldMk cId="980355272" sldId="260"/>
            <ac:spMk id="15" creationId="{C4516E5E-A5F1-C1B7-6640-A0A4AA6B146B}"/>
          </ac:spMkLst>
        </pc:spChg>
        <pc:spChg chg="add mod ord">
          <ac:chgData name="Ridhi Saraf" userId="ce4f9119-65ad-4535-86ee-b0e122925609" providerId="ADAL" clId="{710E7F5C-0041-492E-95CB-6B6D12C54F5A}" dt="2024-08-29T17:24:57.669" v="4340" actId="1035"/>
          <ac:spMkLst>
            <pc:docMk/>
            <pc:sldMk cId="980355272" sldId="260"/>
            <ac:spMk id="16" creationId="{498C9DDA-A912-232F-A340-F5D350CAAA79}"/>
          </ac:spMkLst>
        </pc:spChg>
        <pc:spChg chg="add del mod">
          <ac:chgData name="Ridhi Saraf" userId="ce4f9119-65ad-4535-86ee-b0e122925609" providerId="ADAL" clId="{710E7F5C-0041-492E-95CB-6B6D12C54F5A}" dt="2024-08-29T14:09:13.634" v="2220" actId="478"/>
          <ac:spMkLst>
            <pc:docMk/>
            <pc:sldMk cId="980355272" sldId="260"/>
            <ac:spMk id="17" creationId="{89A6F643-BF11-BBB8-8137-B50F48499CA1}"/>
          </ac:spMkLst>
        </pc:spChg>
        <pc:spChg chg="add mod">
          <ac:chgData name="Ridhi Saraf" userId="ce4f9119-65ad-4535-86ee-b0e122925609" providerId="ADAL" clId="{710E7F5C-0041-492E-95CB-6B6D12C54F5A}" dt="2024-08-29T17:42:21.478" v="4521" actId="1035"/>
          <ac:spMkLst>
            <pc:docMk/>
            <pc:sldMk cId="980355272" sldId="260"/>
            <ac:spMk id="18" creationId="{C8DBBFAC-8344-876D-2D69-76F9DB384B1B}"/>
          </ac:spMkLst>
        </pc:spChg>
        <pc:spChg chg="add del mod">
          <ac:chgData name="Ridhi Saraf" userId="ce4f9119-65ad-4535-86ee-b0e122925609" providerId="ADAL" clId="{710E7F5C-0041-492E-95CB-6B6D12C54F5A}" dt="2024-08-29T13:34:08.734" v="1397" actId="478"/>
          <ac:spMkLst>
            <pc:docMk/>
            <pc:sldMk cId="980355272" sldId="260"/>
            <ac:spMk id="20" creationId="{35063E8D-531E-E550-9B5A-DA2AD5E66662}"/>
          </ac:spMkLst>
        </pc:spChg>
        <pc:spChg chg="add">
          <ac:chgData name="Ridhi Saraf" userId="ce4f9119-65ad-4535-86ee-b0e122925609" providerId="ADAL" clId="{710E7F5C-0041-492E-95CB-6B6D12C54F5A}" dt="2024-08-29T13:02:37.707" v="1347"/>
          <ac:spMkLst>
            <pc:docMk/>
            <pc:sldMk cId="980355272" sldId="260"/>
            <ac:spMk id="21" creationId="{C6F16505-817B-E91E-9669-724A3DECC2AD}"/>
          </ac:spMkLst>
        </pc:spChg>
        <pc:spChg chg="add mod">
          <ac:chgData name="Ridhi Saraf" userId="ce4f9119-65ad-4535-86ee-b0e122925609" providerId="ADAL" clId="{710E7F5C-0041-492E-95CB-6B6D12C54F5A}" dt="2024-08-29T13:44:26.716" v="1599" actId="1076"/>
          <ac:spMkLst>
            <pc:docMk/>
            <pc:sldMk cId="980355272" sldId="260"/>
            <ac:spMk id="32" creationId="{CED8FCD2-E87E-2993-9E6C-A0F9CA2FE4EC}"/>
          </ac:spMkLst>
        </pc:spChg>
        <pc:spChg chg="add mod">
          <ac:chgData name="Ridhi Saraf" userId="ce4f9119-65ad-4535-86ee-b0e122925609" providerId="ADAL" clId="{710E7F5C-0041-492E-95CB-6B6D12C54F5A}" dt="2024-08-29T17:57:26.528" v="4883" actId="20577"/>
          <ac:spMkLst>
            <pc:docMk/>
            <pc:sldMk cId="980355272" sldId="260"/>
            <ac:spMk id="39" creationId="{7305B103-F61F-A4F4-90E2-149DC3A3A21B}"/>
          </ac:spMkLst>
        </pc:spChg>
        <pc:spChg chg="add mod">
          <ac:chgData name="Ridhi Saraf" userId="ce4f9119-65ad-4535-86ee-b0e122925609" providerId="ADAL" clId="{710E7F5C-0041-492E-95CB-6B6D12C54F5A}" dt="2024-08-29T17:55:39.572" v="4793" actId="1037"/>
          <ac:spMkLst>
            <pc:docMk/>
            <pc:sldMk cId="980355272" sldId="260"/>
            <ac:spMk id="40" creationId="{10FD2F4E-949F-D2CF-4F26-8F943DAF819A}"/>
          </ac:spMkLst>
        </pc:spChg>
        <pc:spChg chg="add mod">
          <ac:chgData name="Ridhi Saraf" userId="ce4f9119-65ad-4535-86ee-b0e122925609" providerId="ADAL" clId="{710E7F5C-0041-492E-95CB-6B6D12C54F5A}" dt="2024-08-29T17:42:21.478" v="4521" actId="1035"/>
          <ac:spMkLst>
            <pc:docMk/>
            <pc:sldMk cId="980355272" sldId="260"/>
            <ac:spMk id="41" creationId="{2D85A100-B525-3E6F-F11B-CCE29829BA4F}"/>
          </ac:spMkLst>
        </pc:spChg>
        <pc:spChg chg="add mod">
          <ac:chgData name="Ridhi Saraf" userId="ce4f9119-65ad-4535-86ee-b0e122925609" providerId="ADAL" clId="{710E7F5C-0041-492E-95CB-6B6D12C54F5A}" dt="2024-08-29T17:42:21.478" v="4521" actId="1035"/>
          <ac:spMkLst>
            <pc:docMk/>
            <pc:sldMk cId="980355272" sldId="260"/>
            <ac:spMk id="43" creationId="{96761710-D440-56EF-C833-D7A14E049F4F}"/>
          </ac:spMkLst>
        </pc:spChg>
        <pc:spChg chg="add mod">
          <ac:chgData name="Ridhi Saraf" userId="ce4f9119-65ad-4535-86ee-b0e122925609" providerId="ADAL" clId="{710E7F5C-0041-492E-95CB-6B6D12C54F5A}" dt="2024-08-29T17:42:21.478" v="4521" actId="1035"/>
          <ac:spMkLst>
            <pc:docMk/>
            <pc:sldMk cId="980355272" sldId="260"/>
            <ac:spMk id="44" creationId="{FCB42684-138A-FC43-BE0D-8624426966C3}"/>
          </ac:spMkLst>
        </pc:spChg>
        <pc:spChg chg="add mod">
          <ac:chgData name="Ridhi Saraf" userId="ce4f9119-65ad-4535-86ee-b0e122925609" providerId="ADAL" clId="{710E7F5C-0041-492E-95CB-6B6D12C54F5A}" dt="2024-08-29T17:42:21.478" v="4521" actId="1035"/>
          <ac:spMkLst>
            <pc:docMk/>
            <pc:sldMk cId="980355272" sldId="260"/>
            <ac:spMk id="45" creationId="{F5D606F7-E772-C9F6-A51E-BA5A4CB20ECF}"/>
          </ac:spMkLst>
        </pc:spChg>
        <pc:spChg chg="add mod">
          <ac:chgData name="Ridhi Saraf" userId="ce4f9119-65ad-4535-86ee-b0e122925609" providerId="ADAL" clId="{710E7F5C-0041-492E-95CB-6B6D12C54F5A}" dt="2024-08-29T14:28:22.302" v="3097"/>
          <ac:spMkLst>
            <pc:docMk/>
            <pc:sldMk cId="980355272" sldId="260"/>
            <ac:spMk id="46" creationId="{43647108-C70F-46D2-330D-10CB0403FC78}"/>
          </ac:spMkLst>
        </pc:spChg>
        <pc:spChg chg="add mod">
          <ac:chgData name="Ridhi Saraf" userId="ce4f9119-65ad-4535-86ee-b0e122925609" providerId="ADAL" clId="{710E7F5C-0041-492E-95CB-6B6D12C54F5A}" dt="2024-08-29T14:28:22.302" v="3097"/>
          <ac:spMkLst>
            <pc:docMk/>
            <pc:sldMk cId="980355272" sldId="260"/>
            <ac:spMk id="47" creationId="{C6C17C1D-814A-3744-58D8-97B864E7019B}"/>
          </ac:spMkLst>
        </pc:spChg>
        <pc:spChg chg="add mod">
          <ac:chgData name="Ridhi Saraf" userId="ce4f9119-65ad-4535-86ee-b0e122925609" providerId="ADAL" clId="{710E7F5C-0041-492E-95CB-6B6D12C54F5A}" dt="2024-08-29T14:28:22.302" v="3097"/>
          <ac:spMkLst>
            <pc:docMk/>
            <pc:sldMk cId="980355272" sldId="260"/>
            <ac:spMk id="48" creationId="{5A1B9963-1150-D2F7-E000-7A3BE6240EC9}"/>
          </ac:spMkLst>
        </pc:spChg>
        <pc:spChg chg="add mod">
          <ac:chgData name="Ridhi Saraf" userId="ce4f9119-65ad-4535-86ee-b0e122925609" providerId="ADAL" clId="{710E7F5C-0041-492E-95CB-6B6D12C54F5A}" dt="2024-08-29T17:55:39.572" v="4793" actId="1037"/>
          <ac:spMkLst>
            <pc:docMk/>
            <pc:sldMk cId="980355272" sldId="260"/>
            <ac:spMk id="49" creationId="{F695FD79-CD45-280A-D386-1318219921EE}"/>
          </ac:spMkLst>
        </pc:spChg>
        <pc:spChg chg="add mod">
          <ac:chgData name="Ridhi Saraf" userId="ce4f9119-65ad-4535-86ee-b0e122925609" providerId="ADAL" clId="{710E7F5C-0041-492E-95CB-6B6D12C54F5A}" dt="2024-08-29T17:55:39.572" v="4793" actId="1037"/>
          <ac:spMkLst>
            <pc:docMk/>
            <pc:sldMk cId="980355272" sldId="260"/>
            <ac:spMk id="50" creationId="{A53B9904-89F5-936B-6E75-CA582B210076}"/>
          </ac:spMkLst>
        </pc:spChg>
        <pc:spChg chg="add mod">
          <ac:chgData name="Ridhi Saraf" userId="ce4f9119-65ad-4535-86ee-b0e122925609" providerId="ADAL" clId="{710E7F5C-0041-492E-95CB-6B6D12C54F5A}" dt="2024-08-29T17:55:39.572" v="4793" actId="1037"/>
          <ac:spMkLst>
            <pc:docMk/>
            <pc:sldMk cId="980355272" sldId="260"/>
            <ac:spMk id="51" creationId="{D14226F4-7975-91BC-D81D-4E68C6AF00FA}"/>
          </ac:spMkLst>
        </pc:spChg>
        <pc:spChg chg="add mod">
          <ac:chgData name="Ridhi Saraf" userId="ce4f9119-65ad-4535-86ee-b0e122925609" providerId="ADAL" clId="{710E7F5C-0041-492E-95CB-6B6D12C54F5A}" dt="2024-08-29T17:42:21.478" v="4521" actId="1035"/>
          <ac:spMkLst>
            <pc:docMk/>
            <pc:sldMk cId="980355272" sldId="260"/>
            <ac:spMk id="52" creationId="{D6D0340D-8E0E-FDA3-5BB3-BA9EE5A941F8}"/>
          </ac:spMkLst>
        </pc:spChg>
        <pc:spChg chg="add mod">
          <ac:chgData name="Ridhi Saraf" userId="ce4f9119-65ad-4535-86ee-b0e122925609" providerId="ADAL" clId="{710E7F5C-0041-492E-95CB-6B6D12C54F5A}" dt="2024-08-29T17:42:21.478" v="4521" actId="1035"/>
          <ac:spMkLst>
            <pc:docMk/>
            <pc:sldMk cId="980355272" sldId="260"/>
            <ac:spMk id="53" creationId="{81FF63D3-3A6A-FBA3-7D8C-EEC72760DAC8}"/>
          </ac:spMkLst>
        </pc:spChg>
        <pc:spChg chg="add mod">
          <ac:chgData name="Ridhi Saraf" userId="ce4f9119-65ad-4535-86ee-b0e122925609" providerId="ADAL" clId="{710E7F5C-0041-492E-95CB-6B6D12C54F5A}" dt="2024-08-29T17:42:21.478" v="4521" actId="1035"/>
          <ac:spMkLst>
            <pc:docMk/>
            <pc:sldMk cId="980355272" sldId="260"/>
            <ac:spMk id="54" creationId="{A3158DDF-638B-A1BF-2776-20BEDCB5846F}"/>
          </ac:spMkLst>
        </pc:spChg>
        <pc:spChg chg="add del">
          <ac:chgData name="Ridhi Saraf" userId="ce4f9119-65ad-4535-86ee-b0e122925609" providerId="ADAL" clId="{710E7F5C-0041-492E-95CB-6B6D12C54F5A}" dt="2024-08-29T14:33:27.792" v="3346" actId="478"/>
          <ac:spMkLst>
            <pc:docMk/>
            <pc:sldMk cId="980355272" sldId="260"/>
            <ac:spMk id="55" creationId="{7400F448-300A-7933-146D-E9E53D92935B}"/>
          </ac:spMkLst>
        </pc:spChg>
        <pc:spChg chg="add del mod">
          <ac:chgData name="Ridhi Saraf" userId="ce4f9119-65ad-4535-86ee-b0e122925609" providerId="ADAL" clId="{710E7F5C-0041-492E-95CB-6B6D12C54F5A}" dt="2024-08-29T16:55:47.950" v="3874" actId="478"/>
          <ac:spMkLst>
            <pc:docMk/>
            <pc:sldMk cId="980355272" sldId="260"/>
            <ac:spMk id="66" creationId="{2B708422-9BC1-D87F-3E00-93EDA1C80D89}"/>
          </ac:spMkLst>
        </pc:spChg>
        <pc:spChg chg="mod topLvl">
          <ac:chgData name="Ridhi Saraf" userId="ce4f9119-65ad-4535-86ee-b0e122925609" providerId="ADAL" clId="{710E7F5C-0041-492E-95CB-6B6D12C54F5A}" dt="2024-08-29T17:44:04.550" v="4567" actId="14100"/>
          <ac:spMkLst>
            <pc:docMk/>
            <pc:sldMk cId="980355272" sldId="260"/>
            <ac:spMk id="69" creationId="{575D6BF4-3A90-E8A1-CDFE-FF593A9A413E}"/>
          </ac:spMkLst>
        </pc:spChg>
        <pc:spChg chg="del mod">
          <ac:chgData name="Ridhi Saraf" userId="ce4f9119-65ad-4535-86ee-b0e122925609" providerId="ADAL" clId="{710E7F5C-0041-492E-95CB-6B6D12C54F5A}" dt="2024-08-29T17:03:55.135" v="4035" actId="478"/>
          <ac:spMkLst>
            <pc:docMk/>
            <pc:sldMk cId="980355272" sldId="260"/>
            <ac:spMk id="70" creationId="{95298AFB-6B81-F25E-014E-A4EB999A4824}"/>
          </ac:spMkLst>
        </pc:spChg>
        <pc:spChg chg="mod topLvl">
          <ac:chgData name="Ridhi Saraf" userId="ce4f9119-65ad-4535-86ee-b0e122925609" providerId="ADAL" clId="{710E7F5C-0041-492E-95CB-6B6D12C54F5A}" dt="2024-08-29T17:44:00.574" v="4566" actId="14100"/>
          <ac:spMkLst>
            <pc:docMk/>
            <pc:sldMk cId="980355272" sldId="260"/>
            <ac:spMk id="71" creationId="{30428F8A-6C7A-8E8F-8C33-442879BE1B79}"/>
          </ac:spMkLst>
        </pc:spChg>
        <pc:spChg chg="del mod">
          <ac:chgData name="Ridhi Saraf" userId="ce4f9119-65ad-4535-86ee-b0e122925609" providerId="ADAL" clId="{710E7F5C-0041-492E-95CB-6B6D12C54F5A}" dt="2024-08-29T17:03:55.135" v="4035" actId="478"/>
          <ac:spMkLst>
            <pc:docMk/>
            <pc:sldMk cId="980355272" sldId="260"/>
            <ac:spMk id="72" creationId="{163F7103-5170-E7FC-0085-DC407D33BED1}"/>
          </ac:spMkLst>
        </pc:spChg>
        <pc:spChg chg="mod topLvl">
          <ac:chgData name="Ridhi Saraf" userId="ce4f9119-65ad-4535-86ee-b0e122925609" providerId="ADAL" clId="{710E7F5C-0041-492E-95CB-6B6D12C54F5A}" dt="2024-08-29T17:43:55.441" v="4565" actId="14100"/>
          <ac:spMkLst>
            <pc:docMk/>
            <pc:sldMk cId="980355272" sldId="260"/>
            <ac:spMk id="73" creationId="{5D3B180F-BB49-E2A0-645C-954EA49125BC}"/>
          </ac:spMkLst>
        </pc:spChg>
        <pc:spChg chg="del mod">
          <ac:chgData name="Ridhi Saraf" userId="ce4f9119-65ad-4535-86ee-b0e122925609" providerId="ADAL" clId="{710E7F5C-0041-492E-95CB-6B6D12C54F5A}" dt="2024-08-29T17:03:55.135" v="4035" actId="478"/>
          <ac:spMkLst>
            <pc:docMk/>
            <pc:sldMk cId="980355272" sldId="260"/>
            <ac:spMk id="74" creationId="{1B2CD537-598E-3C5C-FDD7-3DC82F2A944B}"/>
          </ac:spMkLst>
        </pc:spChg>
        <pc:spChg chg="mod topLvl">
          <ac:chgData name="Ridhi Saraf" userId="ce4f9119-65ad-4535-86ee-b0e122925609" providerId="ADAL" clId="{710E7F5C-0041-492E-95CB-6B6D12C54F5A}" dt="2024-08-29T17:43:47.085" v="4564" actId="14100"/>
          <ac:spMkLst>
            <pc:docMk/>
            <pc:sldMk cId="980355272" sldId="260"/>
            <ac:spMk id="75" creationId="{5F9F7BE0-859F-90A4-F555-232A2CC5B8FB}"/>
          </ac:spMkLst>
        </pc:spChg>
        <pc:spChg chg="del mod">
          <ac:chgData name="Ridhi Saraf" userId="ce4f9119-65ad-4535-86ee-b0e122925609" providerId="ADAL" clId="{710E7F5C-0041-492E-95CB-6B6D12C54F5A}" dt="2024-08-29T17:03:55.135" v="4035" actId="478"/>
          <ac:spMkLst>
            <pc:docMk/>
            <pc:sldMk cId="980355272" sldId="260"/>
            <ac:spMk id="76" creationId="{A5CBC364-7AAA-17B5-6452-9E98840E509D}"/>
          </ac:spMkLst>
        </pc:spChg>
        <pc:spChg chg="add mod">
          <ac:chgData name="Ridhi Saraf" userId="ce4f9119-65ad-4535-86ee-b0e122925609" providerId="ADAL" clId="{710E7F5C-0041-492E-95CB-6B6D12C54F5A}" dt="2024-08-29T17:42:53.838" v="4529" actId="1035"/>
          <ac:spMkLst>
            <pc:docMk/>
            <pc:sldMk cId="980355272" sldId="260"/>
            <ac:spMk id="78" creationId="{2BDF916D-5F79-51D1-2599-E8EAF8C3D1C6}"/>
          </ac:spMkLst>
        </pc:spChg>
        <pc:spChg chg="add mod">
          <ac:chgData name="Ridhi Saraf" userId="ce4f9119-65ad-4535-86ee-b0e122925609" providerId="ADAL" clId="{710E7F5C-0041-492E-95CB-6B6D12C54F5A}" dt="2024-08-29T17:43:12.199" v="4543" actId="1036"/>
          <ac:spMkLst>
            <pc:docMk/>
            <pc:sldMk cId="980355272" sldId="260"/>
            <ac:spMk id="80" creationId="{390CAC81-A08A-21BD-2D67-78191EFC0AF7}"/>
          </ac:spMkLst>
        </pc:spChg>
        <pc:spChg chg="add mod">
          <ac:chgData name="Ridhi Saraf" userId="ce4f9119-65ad-4535-86ee-b0e122925609" providerId="ADAL" clId="{710E7F5C-0041-492E-95CB-6B6D12C54F5A}" dt="2024-08-29T17:43:18.856" v="4554" actId="1036"/>
          <ac:spMkLst>
            <pc:docMk/>
            <pc:sldMk cId="980355272" sldId="260"/>
            <ac:spMk id="82" creationId="{FC4B6D84-82F4-24A1-9BA5-4EEB6D37B82D}"/>
          </ac:spMkLst>
        </pc:spChg>
        <pc:spChg chg="add mod">
          <ac:chgData name="Ridhi Saraf" userId="ce4f9119-65ad-4535-86ee-b0e122925609" providerId="ADAL" clId="{710E7F5C-0041-492E-95CB-6B6D12C54F5A}" dt="2024-08-29T17:43:25.771" v="4563" actId="1036"/>
          <ac:spMkLst>
            <pc:docMk/>
            <pc:sldMk cId="980355272" sldId="260"/>
            <ac:spMk id="84" creationId="{FFD2A2D1-237C-442F-7DB3-F7D17BE81034}"/>
          </ac:spMkLst>
        </pc:spChg>
        <pc:spChg chg="add del mod">
          <ac:chgData name="Ridhi Saraf" userId="ce4f9119-65ad-4535-86ee-b0e122925609" providerId="ADAL" clId="{710E7F5C-0041-492E-95CB-6B6D12C54F5A}" dt="2024-08-29T17:42:27.091" v="4522" actId="478"/>
          <ac:spMkLst>
            <pc:docMk/>
            <pc:sldMk cId="980355272" sldId="260"/>
            <ac:spMk id="97" creationId="{5A59CE6B-B948-D67B-3D82-D6187BC74583}"/>
          </ac:spMkLst>
        </pc:spChg>
        <pc:spChg chg="add mod ord">
          <ac:chgData name="Ridhi Saraf" userId="ce4f9119-65ad-4535-86ee-b0e122925609" providerId="ADAL" clId="{710E7F5C-0041-492E-95CB-6B6D12C54F5A}" dt="2024-08-29T17:42:21.478" v="4521" actId="1035"/>
          <ac:spMkLst>
            <pc:docMk/>
            <pc:sldMk cId="980355272" sldId="260"/>
            <ac:spMk id="98" creationId="{43CF0A3C-F72F-58CE-2B38-0DBED6AD8FD9}"/>
          </ac:spMkLst>
        </pc:spChg>
        <pc:spChg chg="add mod ord">
          <ac:chgData name="Ridhi Saraf" userId="ce4f9119-65ad-4535-86ee-b0e122925609" providerId="ADAL" clId="{710E7F5C-0041-492E-95CB-6B6D12C54F5A}" dt="2024-08-29T17:55:39.572" v="4793" actId="1037"/>
          <ac:spMkLst>
            <pc:docMk/>
            <pc:sldMk cId="980355272" sldId="260"/>
            <ac:spMk id="99" creationId="{32C2D3F6-F518-0043-CD41-3FEEBD7A5920}"/>
          </ac:spMkLst>
        </pc:spChg>
        <pc:spChg chg="add mod ord">
          <ac:chgData name="Ridhi Saraf" userId="ce4f9119-65ad-4535-86ee-b0e122925609" providerId="ADAL" clId="{710E7F5C-0041-492E-95CB-6B6D12C54F5A}" dt="2024-08-29T17:42:30.853" v="4523" actId="167"/>
          <ac:spMkLst>
            <pc:docMk/>
            <pc:sldMk cId="980355272" sldId="260"/>
            <ac:spMk id="100" creationId="{5E21324E-1714-B5A9-22AF-462E9ABCA1E4}"/>
          </ac:spMkLst>
        </pc:spChg>
        <pc:spChg chg="add mod">
          <ac:chgData name="Ridhi Saraf" userId="ce4f9119-65ad-4535-86ee-b0e122925609" providerId="ADAL" clId="{710E7F5C-0041-492E-95CB-6B6D12C54F5A}" dt="2024-08-29T17:53:02.708" v="4769" actId="20577"/>
          <ac:spMkLst>
            <pc:docMk/>
            <pc:sldMk cId="980355272" sldId="260"/>
            <ac:spMk id="101" creationId="{8A8E68E1-C14E-E2D5-F8FD-A869533B6D5B}"/>
          </ac:spMkLst>
        </pc:spChg>
        <pc:grpChg chg="del mod">
          <ac:chgData name="Ridhi Saraf" userId="ce4f9119-65ad-4535-86ee-b0e122925609" providerId="ADAL" clId="{710E7F5C-0041-492E-95CB-6B6D12C54F5A}" dt="2024-08-29T17:04:11.927" v="4038" actId="165"/>
          <ac:grpSpMkLst>
            <pc:docMk/>
            <pc:sldMk cId="980355272" sldId="260"/>
            <ac:grpSpMk id="68" creationId="{238C5E18-771C-92F0-136E-E40B1851DB28}"/>
          </ac:grpSpMkLst>
        </pc:grpChg>
        <pc:graphicFrameChg chg="add mod">
          <ac:chgData name="Ridhi Saraf" userId="ce4f9119-65ad-4535-86ee-b0e122925609" providerId="ADAL" clId="{710E7F5C-0041-492E-95CB-6B6D12C54F5A}" dt="2024-08-29T13:44:15.268" v="1596" actId="14100"/>
          <ac:graphicFrameMkLst>
            <pc:docMk/>
            <pc:sldMk cId="980355272" sldId="260"/>
            <ac:graphicFrameMk id="29" creationId="{48A8F14E-BC5F-3C49-C3BC-10A6F8206C89}"/>
          </ac:graphicFrameMkLst>
        </pc:graphicFrameChg>
        <pc:graphicFrameChg chg="add del mod modGraphic">
          <ac:chgData name="Ridhi Saraf" userId="ce4f9119-65ad-4535-86ee-b0e122925609" providerId="ADAL" clId="{710E7F5C-0041-492E-95CB-6B6D12C54F5A}" dt="2024-08-29T17:03:51.391" v="4034" actId="18245"/>
          <ac:graphicFrameMkLst>
            <pc:docMk/>
            <pc:sldMk cId="980355272" sldId="260"/>
            <ac:graphicFrameMk id="67" creationId="{CBEF103F-79C9-1A43-01B7-2F16F5E5FEEA}"/>
          </ac:graphicFrameMkLst>
        </pc:graphicFrameChg>
        <pc:picChg chg="del mod">
          <ac:chgData name="Ridhi Saraf" userId="ce4f9119-65ad-4535-86ee-b0e122925609" providerId="ADAL" clId="{710E7F5C-0041-492E-95CB-6B6D12C54F5A}" dt="2024-08-29T13:34:04.469" v="1396" actId="478"/>
          <ac:picMkLst>
            <pc:docMk/>
            <pc:sldMk cId="980355272" sldId="260"/>
            <ac:picMk id="9" creationId="{A34816FF-54BE-B36B-8D3D-3773CC4F67D0}"/>
          </ac:picMkLst>
        </pc:picChg>
        <pc:picChg chg="add del mod modCrop">
          <ac:chgData name="Ridhi Saraf" userId="ce4f9119-65ad-4535-86ee-b0e122925609" providerId="ADAL" clId="{710E7F5C-0041-492E-95CB-6B6D12C54F5A}" dt="2024-08-29T13:33:50.517" v="1393" actId="478"/>
          <ac:picMkLst>
            <pc:docMk/>
            <pc:sldMk cId="980355272" sldId="260"/>
            <ac:picMk id="22" creationId="{C42DB07C-D70A-7051-FB8A-1B1C10F38AB9}"/>
          </ac:picMkLst>
        </pc:picChg>
        <pc:picChg chg="add del mod">
          <ac:chgData name="Ridhi Saraf" userId="ce4f9119-65ad-4535-86ee-b0e122925609" providerId="ADAL" clId="{710E7F5C-0041-492E-95CB-6B6D12C54F5A}" dt="2024-08-29T13:42:48.295" v="1541" actId="478"/>
          <ac:picMkLst>
            <pc:docMk/>
            <pc:sldMk cId="980355272" sldId="260"/>
            <ac:picMk id="24" creationId="{77034AD9-0C41-68CC-8D52-33E43DBCFB56}"/>
          </ac:picMkLst>
        </pc:picChg>
        <pc:picChg chg="add mod modCrop">
          <ac:chgData name="Ridhi Saraf" userId="ce4f9119-65ad-4535-86ee-b0e122925609" providerId="ADAL" clId="{710E7F5C-0041-492E-95CB-6B6D12C54F5A}" dt="2024-08-29T13:59:36.154" v="1618" actId="1076"/>
          <ac:picMkLst>
            <pc:docMk/>
            <pc:sldMk cId="980355272" sldId="260"/>
            <ac:picMk id="26" creationId="{009273A1-7ED9-C6F2-349D-D1A3EDD22283}"/>
          </ac:picMkLst>
        </pc:picChg>
        <pc:picChg chg="add del mod modCrop">
          <ac:chgData name="Ridhi Saraf" userId="ce4f9119-65ad-4535-86ee-b0e122925609" providerId="ADAL" clId="{710E7F5C-0041-492E-95CB-6B6D12C54F5A}" dt="2024-08-29T14:09:33.604" v="2302" actId="478"/>
          <ac:picMkLst>
            <pc:docMk/>
            <pc:sldMk cId="980355272" sldId="260"/>
            <ac:picMk id="35" creationId="{BE8CB5BE-0DC0-94D9-C33A-57E6FC1EF6CB}"/>
          </ac:picMkLst>
        </pc:picChg>
        <pc:picChg chg="add del mod">
          <ac:chgData name="Ridhi Saraf" userId="ce4f9119-65ad-4535-86ee-b0e122925609" providerId="ADAL" clId="{710E7F5C-0041-492E-95CB-6B6D12C54F5A}" dt="2024-08-29T14:33:44.331" v="3348" actId="478"/>
          <ac:picMkLst>
            <pc:docMk/>
            <pc:sldMk cId="980355272" sldId="260"/>
            <ac:picMk id="37" creationId="{4E4B83F4-821F-094D-CA3A-5B6166F92E89}"/>
          </ac:picMkLst>
        </pc:picChg>
        <pc:picChg chg="add del mod modCrop">
          <ac:chgData name="Ridhi Saraf" userId="ce4f9119-65ad-4535-86ee-b0e122925609" providerId="ADAL" clId="{710E7F5C-0041-492E-95CB-6B6D12C54F5A}" dt="2024-08-29T17:20:41.148" v="4188" actId="478"/>
          <ac:picMkLst>
            <pc:docMk/>
            <pc:sldMk cId="980355272" sldId="260"/>
            <ac:picMk id="86" creationId="{062FA7F8-74A3-7FF6-8DA9-32AB0CAB4D9F}"/>
          </ac:picMkLst>
        </pc:picChg>
        <pc:picChg chg="add mod modCrop">
          <ac:chgData name="Ridhi Saraf" userId="ce4f9119-65ad-4535-86ee-b0e122925609" providerId="ADAL" clId="{710E7F5C-0041-492E-95CB-6B6D12C54F5A}" dt="2024-08-29T17:43:12.199" v="4543" actId="1036"/>
          <ac:picMkLst>
            <pc:docMk/>
            <pc:sldMk cId="980355272" sldId="260"/>
            <ac:picMk id="88" creationId="{D370E355-A2DF-0CBF-D3E7-E83A6216AD5E}"/>
          </ac:picMkLst>
        </pc:picChg>
        <pc:picChg chg="add del mod">
          <ac:chgData name="Ridhi Saraf" userId="ce4f9119-65ad-4535-86ee-b0e122925609" providerId="ADAL" clId="{710E7F5C-0041-492E-95CB-6B6D12C54F5A}" dt="2024-08-29T17:16:29.433" v="4166" actId="478"/>
          <ac:picMkLst>
            <pc:docMk/>
            <pc:sldMk cId="980355272" sldId="260"/>
            <ac:picMk id="90" creationId="{7513435A-65A0-A0A8-844A-2CD5E1856A1F}"/>
          </ac:picMkLst>
        </pc:picChg>
        <pc:picChg chg="add mod modCrop">
          <ac:chgData name="Ridhi Saraf" userId="ce4f9119-65ad-4535-86ee-b0e122925609" providerId="ADAL" clId="{710E7F5C-0041-492E-95CB-6B6D12C54F5A}" dt="2024-08-29T17:43:18.856" v="4554" actId="1036"/>
          <ac:picMkLst>
            <pc:docMk/>
            <pc:sldMk cId="980355272" sldId="260"/>
            <ac:picMk id="92" creationId="{22CAF461-183D-7CA3-BA36-B1A6CAC9FD29}"/>
          </ac:picMkLst>
        </pc:picChg>
        <pc:picChg chg="add mod modCrop">
          <ac:chgData name="Ridhi Saraf" userId="ce4f9119-65ad-4535-86ee-b0e122925609" providerId="ADAL" clId="{710E7F5C-0041-492E-95CB-6B6D12C54F5A}" dt="2024-08-29T17:43:25.771" v="4563" actId="1036"/>
          <ac:picMkLst>
            <pc:docMk/>
            <pc:sldMk cId="980355272" sldId="260"/>
            <ac:picMk id="94" creationId="{E606E24B-DB6A-0C79-104D-0AA3FA9DD244}"/>
          </ac:picMkLst>
        </pc:picChg>
        <pc:picChg chg="add mod modCrop">
          <ac:chgData name="Ridhi Saraf" userId="ce4f9119-65ad-4535-86ee-b0e122925609" providerId="ADAL" clId="{710E7F5C-0041-492E-95CB-6B6D12C54F5A}" dt="2024-08-29T17:42:53.838" v="4529" actId="1035"/>
          <ac:picMkLst>
            <pc:docMk/>
            <pc:sldMk cId="980355272" sldId="260"/>
            <ac:picMk id="96" creationId="{E3AACC2F-03F4-6C87-7BB6-84C08A3C0FC7}"/>
          </ac:picMkLst>
        </pc:picChg>
        <pc:picChg chg="add mod">
          <ac:chgData name="Ridhi Saraf" userId="ce4f9119-65ad-4535-86ee-b0e122925609" providerId="ADAL" clId="{710E7F5C-0041-492E-95CB-6B6D12C54F5A}" dt="2024-08-29T17:42:21.478" v="4521" actId="1035"/>
          <ac:picMkLst>
            <pc:docMk/>
            <pc:sldMk cId="980355272" sldId="260"/>
            <ac:picMk id="1028" creationId="{88AA9CFF-5A37-5F32-267E-C9075EFD0428}"/>
          </ac:picMkLst>
        </pc:picChg>
        <pc:picChg chg="add mod">
          <ac:chgData name="Ridhi Saraf" userId="ce4f9119-65ad-4535-86ee-b0e122925609" providerId="ADAL" clId="{710E7F5C-0041-492E-95CB-6B6D12C54F5A}" dt="2024-08-29T17:42:21.478" v="4521" actId="1035"/>
          <ac:picMkLst>
            <pc:docMk/>
            <pc:sldMk cId="980355272" sldId="260"/>
            <ac:picMk id="1030" creationId="{D0A506FE-3427-EFA2-95D2-49FA92D2CDBF}"/>
          </ac:picMkLst>
        </pc:picChg>
        <pc:picChg chg="add mod">
          <ac:chgData name="Ridhi Saraf" userId="ce4f9119-65ad-4535-86ee-b0e122925609" providerId="ADAL" clId="{710E7F5C-0041-492E-95CB-6B6D12C54F5A}" dt="2024-08-29T17:42:21.478" v="4521" actId="1035"/>
          <ac:picMkLst>
            <pc:docMk/>
            <pc:sldMk cId="980355272" sldId="260"/>
            <ac:picMk id="1032" creationId="{6190316F-6881-010D-918F-9364B2EDC168}"/>
          </ac:picMkLst>
        </pc:picChg>
        <pc:picChg chg="add mod">
          <ac:chgData name="Ridhi Saraf" userId="ce4f9119-65ad-4535-86ee-b0e122925609" providerId="ADAL" clId="{710E7F5C-0041-492E-95CB-6B6D12C54F5A}" dt="2024-08-29T17:24:54.722" v="4336" actId="1035"/>
          <ac:picMkLst>
            <pc:docMk/>
            <pc:sldMk cId="980355272" sldId="260"/>
            <ac:picMk id="1034" creationId="{9DB45C48-4A84-94A1-9A63-0B9D5B2BDF17}"/>
          </ac:picMkLst>
        </pc:picChg>
        <pc:picChg chg="add mod">
          <ac:chgData name="Ridhi Saraf" userId="ce4f9119-65ad-4535-86ee-b0e122925609" providerId="ADAL" clId="{710E7F5C-0041-492E-95CB-6B6D12C54F5A}" dt="2024-08-29T17:44:39.633" v="4575" actId="1035"/>
          <ac:picMkLst>
            <pc:docMk/>
            <pc:sldMk cId="980355272" sldId="260"/>
            <ac:picMk id="1036" creationId="{A1CFE1FD-0CC0-D3DA-CBD3-20C85047F3BA}"/>
          </ac:picMkLst>
        </pc:picChg>
        <pc:picChg chg="add mod">
          <ac:chgData name="Ridhi Saraf" userId="ce4f9119-65ad-4535-86ee-b0e122925609" providerId="ADAL" clId="{710E7F5C-0041-492E-95CB-6B6D12C54F5A}" dt="2024-08-29T17:54:15.330" v="4782" actId="1076"/>
          <ac:picMkLst>
            <pc:docMk/>
            <pc:sldMk cId="980355272" sldId="260"/>
            <ac:picMk id="1038" creationId="{D9B076AE-DF5E-DF87-9214-939E190AE590}"/>
          </ac:picMkLst>
        </pc:picChg>
        <pc:cxnChg chg="add mod">
          <ac:chgData name="Ridhi Saraf" userId="ce4f9119-65ad-4535-86ee-b0e122925609" providerId="ADAL" clId="{710E7F5C-0041-492E-95CB-6B6D12C54F5A}" dt="2024-08-29T12:31:29.538" v="869" actId="1038"/>
          <ac:cxnSpMkLst>
            <pc:docMk/>
            <pc:sldMk cId="980355272" sldId="260"/>
            <ac:cxnSpMk id="6" creationId="{47A7FF0C-48EB-653C-9799-B97992CA846A}"/>
          </ac:cxnSpMkLst>
        </pc:cxnChg>
        <pc:cxnChg chg="add mod">
          <ac:chgData name="Ridhi Saraf" userId="ce4f9119-65ad-4535-86ee-b0e122925609" providerId="ADAL" clId="{710E7F5C-0041-492E-95CB-6B6D12C54F5A}" dt="2024-08-29T13:44:23.342" v="1598" actId="1076"/>
          <ac:cxnSpMkLst>
            <pc:docMk/>
            <pc:sldMk cId="980355272" sldId="260"/>
            <ac:cxnSpMk id="31" creationId="{4DB942FB-0634-D7AB-5E66-5E3F79F471EA}"/>
          </ac:cxnSpMkLst>
        </pc:cxnChg>
        <pc:cxnChg chg="add mod">
          <ac:chgData name="Ridhi Saraf" userId="ce4f9119-65ad-4535-86ee-b0e122925609" providerId="ADAL" clId="{710E7F5C-0041-492E-95CB-6B6D12C54F5A}" dt="2024-08-29T17:42:21.478" v="4521" actId="1035"/>
          <ac:cxnSpMkLst>
            <pc:docMk/>
            <pc:sldMk cId="980355272" sldId="260"/>
            <ac:cxnSpMk id="57" creationId="{151F7CBC-4182-6F5E-5D9E-927E638ABB49}"/>
          </ac:cxnSpMkLst>
        </pc:cxnChg>
        <pc:cxnChg chg="add mod">
          <ac:chgData name="Ridhi Saraf" userId="ce4f9119-65ad-4535-86ee-b0e122925609" providerId="ADAL" clId="{710E7F5C-0041-492E-95CB-6B6D12C54F5A}" dt="2024-08-29T17:42:21.478" v="4521" actId="1035"/>
          <ac:cxnSpMkLst>
            <pc:docMk/>
            <pc:sldMk cId="980355272" sldId="260"/>
            <ac:cxnSpMk id="59" creationId="{B06C919B-14D7-3A4B-3AD6-B857574D868D}"/>
          </ac:cxnSpMkLst>
        </pc:cxnChg>
        <pc:cxnChg chg="add mod">
          <ac:chgData name="Ridhi Saraf" userId="ce4f9119-65ad-4535-86ee-b0e122925609" providerId="ADAL" clId="{710E7F5C-0041-492E-95CB-6B6D12C54F5A}" dt="2024-08-29T17:42:21.478" v="4521" actId="1035"/>
          <ac:cxnSpMkLst>
            <pc:docMk/>
            <pc:sldMk cId="980355272" sldId="260"/>
            <ac:cxnSpMk id="60" creationId="{1636E194-1C31-B3CE-89AF-2EA9FD49A9C0}"/>
          </ac:cxnSpMkLst>
        </pc:cxnChg>
        <pc:cxnChg chg="add mod">
          <ac:chgData name="Ridhi Saraf" userId="ce4f9119-65ad-4535-86ee-b0e122925609" providerId="ADAL" clId="{710E7F5C-0041-492E-95CB-6B6D12C54F5A}" dt="2024-08-29T17:55:39.572" v="4793" actId="1037"/>
          <ac:cxnSpMkLst>
            <pc:docMk/>
            <pc:sldMk cId="980355272" sldId="260"/>
            <ac:cxnSpMk id="61" creationId="{93266534-A6F4-D80F-6180-708AD1A8FFC8}"/>
          </ac:cxnSpMkLst>
        </pc:cxnChg>
        <pc:cxnChg chg="add mod">
          <ac:chgData name="Ridhi Saraf" userId="ce4f9119-65ad-4535-86ee-b0e122925609" providerId="ADAL" clId="{710E7F5C-0041-492E-95CB-6B6D12C54F5A}" dt="2024-08-29T17:55:39.572" v="4793" actId="1037"/>
          <ac:cxnSpMkLst>
            <pc:docMk/>
            <pc:sldMk cId="980355272" sldId="260"/>
            <ac:cxnSpMk id="62" creationId="{9BD83EFD-121B-B83D-30FA-FF7A21EDBCF0}"/>
          </ac:cxnSpMkLst>
        </pc:cxnChg>
        <pc:cxnChg chg="add mod">
          <ac:chgData name="Ridhi Saraf" userId="ce4f9119-65ad-4535-86ee-b0e122925609" providerId="ADAL" clId="{710E7F5C-0041-492E-95CB-6B6D12C54F5A}" dt="2024-08-29T17:42:21.478" v="4521" actId="1035"/>
          <ac:cxnSpMkLst>
            <pc:docMk/>
            <pc:sldMk cId="980355272" sldId="260"/>
            <ac:cxnSpMk id="63" creationId="{79774803-DB77-2D28-9AD4-CDD453C62E27}"/>
          </ac:cxnSpMkLst>
        </pc:cxnChg>
        <pc:cxnChg chg="add mod">
          <ac:chgData name="Ridhi Saraf" userId="ce4f9119-65ad-4535-86ee-b0e122925609" providerId="ADAL" clId="{710E7F5C-0041-492E-95CB-6B6D12C54F5A}" dt="2024-08-29T17:42:21.478" v="4521" actId="1035"/>
          <ac:cxnSpMkLst>
            <pc:docMk/>
            <pc:sldMk cId="980355272" sldId="260"/>
            <ac:cxnSpMk id="64" creationId="{F2A38DAB-A90E-EA8B-E2A8-C53376A94FF9}"/>
          </ac:cxnSpMkLst>
        </pc:cxnChg>
      </pc:sldChg>
      <pc:sldChg chg="addSp modSp del mod ord">
        <pc:chgData name="Ridhi Saraf" userId="ce4f9119-65ad-4535-86ee-b0e122925609" providerId="ADAL" clId="{710E7F5C-0041-492E-95CB-6B6D12C54F5A}" dt="2024-08-29T12:36:45.572" v="1027" actId="47"/>
        <pc:sldMkLst>
          <pc:docMk/>
          <pc:sldMk cId="2737432017" sldId="261"/>
        </pc:sldMkLst>
        <pc:spChg chg="mod">
          <ac:chgData name="Ridhi Saraf" userId="ce4f9119-65ad-4535-86ee-b0e122925609" providerId="ADAL" clId="{710E7F5C-0041-492E-95CB-6B6D12C54F5A}" dt="2024-08-29T12:20:58.403" v="700" actId="20577"/>
          <ac:spMkLst>
            <pc:docMk/>
            <pc:sldMk cId="2737432017" sldId="261"/>
            <ac:spMk id="2" creationId="{69802444-8158-86D1-5411-73EB20F27897}"/>
          </ac:spMkLst>
        </pc:spChg>
        <pc:spChg chg="add mod">
          <ac:chgData name="Ridhi Saraf" userId="ce4f9119-65ad-4535-86ee-b0e122925609" providerId="ADAL" clId="{710E7F5C-0041-492E-95CB-6B6D12C54F5A}" dt="2024-08-29T12:34:35.937" v="877"/>
          <ac:spMkLst>
            <pc:docMk/>
            <pc:sldMk cId="2737432017" sldId="261"/>
            <ac:spMk id="4" creationId="{E722844C-790A-B2A1-F7A5-76FCC4CA702B}"/>
          </ac:spMkLst>
        </pc:spChg>
        <pc:spChg chg="add mod">
          <ac:chgData name="Ridhi Saraf" userId="ce4f9119-65ad-4535-86ee-b0e122925609" providerId="ADAL" clId="{710E7F5C-0041-492E-95CB-6B6D12C54F5A}" dt="2024-08-29T12:34:35.937" v="877"/>
          <ac:spMkLst>
            <pc:docMk/>
            <pc:sldMk cId="2737432017" sldId="261"/>
            <ac:spMk id="5" creationId="{112353D0-5DAF-CF2D-9851-27582C997630}"/>
          </ac:spMkLst>
        </pc:spChg>
      </pc:sldChg>
      <pc:sldChg chg="addSp delSp modSp del mod">
        <pc:chgData name="Ridhi Saraf" userId="ce4f9119-65ad-4535-86ee-b0e122925609" providerId="ADAL" clId="{710E7F5C-0041-492E-95CB-6B6D12C54F5A}" dt="2024-08-29T16:53:50.113" v="3866" actId="47"/>
        <pc:sldMkLst>
          <pc:docMk/>
          <pc:sldMk cId="3339657149" sldId="262"/>
        </pc:sldMkLst>
        <pc:spChg chg="mod">
          <ac:chgData name="Ridhi Saraf" userId="ce4f9119-65ad-4535-86ee-b0e122925609" providerId="ADAL" clId="{710E7F5C-0041-492E-95CB-6B6D12C54F5A}" dt="2024-08-29T14:17:34.339" v="2552" actId="113"/>
          <ac:spMkLst>
            <pc:docMk/>
            <pc:sldMk cId="3339657149" sldId="262"/>
            <ac:spMk id="5" creationId="{AA052643-6D8A-0BD4-D3C3-13865A0E12D6}"/>
          </ac:spMkLst>
        </pc:spChg>
        <pc:spChg chg="add del mod">
          <ac:chgData name="Ridhi Saraf" userId="ce4f9119-65ad-4535-86ee-b0e122925609" providerId="ADAL" clId="{710E7F5C-0041-492E-95CB-6B6D12C54F5A}" dt="2024-08-29T12:38:51.440" v="1046" actId="21"/>
          <ac:spMkLst>
            <pc:docMk/>
            <pc:sldMk cId="3339657149" sldId="262"/>
            <ac:spMk id="7" creationId="{C8DBBFAC-8344-876D-2D69-76F9DB384B1B}"/>
          </ac:spMkLst>
        </pc:spChg>
        <pc:spChg chg="add mod">
          <ac:chgData name="Ridhi Saraf" userId="ce4f9119-65ad-4535-86ee-b0e122925609" providerId="ADAL" clId="{710E7F5C-0041-492E-95CB-6B6D12C54F5A}" dt="2024-08-29T14:13:18.121" v="2524" actId="20577"/>
          <ac:spMkLst>
            <pc:docMk/>
            <pc:sldMk cId="3339657149" sldId="262"/>
            <ac:spMk id="11" creationId="{40B989B2-1BEA-DC48-9663-653315B0A5EE}"/>
          </ac:spMkLst>
        </pc:spChg>
        <pc:spChg chg="add mod">
          <ac:chgData name="Ridhi Saraf" userId="ce4f9119-65ad-4535-86ee-b0e122925609" providerId="ADAL" clId="{710E7F5C-0041-492E-95CB-6B6D12C54F5A}" dt="2024-08-29T14:24:53.946" v="2869" actId="1036"/>
          <ac:spMkLst>
            <pc:docMk/>
            <pc:sldMk cId="3339657149" sldId="262"/>
            <ac:spMk id="15" creationId="{C1EE87E0-43E5-62A0-FAFC-32D1A35C4879}"/>
          </ac:spMkLst>
        </pc:spChg>
        <pc:spChg chg="add del">
          <ac:chgData name="Ridhi Saraf" userId="ce4f9119-65ad-4535-86ee-b0e122925609" providerId="ADAL" clId="{710E7F5C-0041-492E-95CB-6B6D12C54F5A}" dt="2024-08-29T12:35:40.364" v="988" actId="22"/>
          <ac:spMkLst>
            <pc:docMk/>
            <pc:sldMk cId="3339657149" sldId="262"/>
            <ac:spMk id="17" creationId="{96E6670C-8BC9-EBDF-63D1-C3D7B67664A1}"/>
          </ac:spMkLst>
        </pc:spChg>
        <pc:spChg chg="add mod">
          <ac:chgData name="Ridhi Saraf" userId="ce4f9119-65ad-4535-86ee-b0e122925609" providerId="ADAL" clId="{710E7F5C-0041-492E-95CB-6B6D12C54F5A}" dt="2024-08-29T12:41:36.364" v="1307" actId="1076"/>
          <ac:spMkLst>
            <pc:docMk/>
            <pc:sldMk cId="3339657149" sldId="262"/>
            <ac:spMk id="19" creationId="{91E9CE52-31E5-B4AD-4D11-6435907193E5}"/>
          </ac:spMkLst>
        </pc:spChg>
        <pc:spChg chg="add mod">
          <ac:chgData name="Ridhi Saraf" userId="ce4f9119-65ad-4535-86ee-b0e122925609" providerId="ADAL" clId="{710E7F5C-0041-492E-95CB-6B6D12C54F5A}" dt="2024-08-29T12:41:40.078" v="1308" actId="1076"/>
          <ac:spMkLst>
            <pc:docMk/>
            <pc:sldMk cId="3339657149" sldId="262"/>
            <ac:spMk id="21" creationId="{931E5990-492A-9FF2-083A-85A1B6748AAC}"/>
          </ac:spMkLst>
        </pc:spChg>
        <pc:spChg chg="add mod">
          <ac:chgData name="Ridhi Saraf" userId="ce4f9119-65ad-4535-86ee-b0e122925609" providerId="ADAL" clId="{710E7F5C-0041-492E-95CB-6B6D12C54F5A}" dt="2024-08-29T12:41:27.713" v="1305" actId="1076"/>
          <ac:spMkLst>
            <pc:docMk/>
            <pc:sldMk cId="3339657149" sldId="262"/>
            <ac:spMk id="22" creationId="{4BF70DB5-102D-13D4-F366-ADB887D7A733}"/>
          </ac:spMkLst>
        </pc:spChg>
        <pc:picChg chg="del mod">
          <ac:chgData name="Ridhi Saraf" userId="ce4f9119-65ad-4535-86ee-b0e122925609" providerId="ADAL" clId="{710E7F5C-0041-492E-95CB-6B6D12C54F5A}" dt="2024-08-29T12:34:25.567" v="876" actId="478"/>
          <ac:picMkLst>
            <pc:docMk/>
            <pc:sldMk cId="3339657149" sldId="262"/>
            <ac:picMk id="13" creationId="{C4AC93CA-9658-CF70-0503-A14354D916E3}"/>
          </ac:picMkLst>
        </pc:picChg>
        <pc:picChg chg="add del mod">
          <ac:chgData name="Ridhi Saraf" userId="ce4f9119-65ad-4535-86ee-b0e122925609" providerId="ADAL" clId="{710E7F5C-0041-492E-95CB-6B6D12C54F5A}" dt="2024-08-29T14:08:34.978" v="2191" actId="21"/>
          <ac:picMkLst>
            <pc:docMk/>
            <pc:sldMk cId="3339657149" sldId="262"/>
            <ac:picMk id="24" creationId="{0604E53E-DDC2-64E5-5C59-024B9C475853}"/>
          </ac:picMkLst>
        </pc:picChg>
        <pc:picChg chg="add mod">
          <ac:chgData name="Ridhi Saraf" userId="ce4f9119-65ad-4535-86ee-b0e122925609" providerId="ADAL" clId="{710E7F5C-0041-492E-95CB-6B6D12C54F5A}" dt="2024-08-29T14:16:30.305" v="2547" actId="1076"/>
          <ac:picMkLst>
            <pc:docMk/>
            <pc:sldMk cId="3339657149" sldId="262"/>
            <ac:picMk id="26" creationId="{B40B61DC-1A14-8ECB-81F7-C7D6F9EF50A7}"/>
          </ac:picMkLst>
        </pc:picChg>
        <pc:picChg chg="add mod">
          <ac:chgData name="Ridhi Saraf" userId="ce4f9119-65ad-4535-86ee-b0e122925609" providerId="ADAL" clId="{710E7F5C-0041-492E-95CB-6B6D12C54F5A}" dt="2024-08-29T14:11:30.257" v="2451" actId="1076"/>
          <ac:picMkLst>
            <pc:docMk/>
            <pc:sldMk cId="3339657149" sldId="262"/>
            <ac:picMk id="2050" creationId="{1254D866-5640-A8E6-2FA5-694AAACE3AA3}"/>
          </ac:picMkLst>
        </pc:picChg>
        <pc:cxnChg chg="mod">
          <ac:chgData name="Ridhi Saraf" userId="ce4f9119-65ad-4535-86ee-b0e122925609" providerId="ADAL" clId="{710E7F5C-0041-492E-95CB-6B6D12C54F5A}" dt="2024-08-29T12:41:23.078" v="1304" actId="14100"/>
          <ac:cxnSpMkLst>
            <pc:docMk/>
            <pc:sldMk cId="3339657149" sldId="262"/>
            <ac:cxnSpMk id="6" creationId="{47A7FF0C-48EB-653C-9799-B97992CA846A}"/>
          </ac:cxnSpMkLst>
        </pc:cxnChg>
      </pc:sldChg>
      <pc:sldChg chg="addSp modSp add mod">
        <pc:chgData name="Ridhi Saraf" userId="ce4f9119-65ad-4535-86ee-b0e122925609" providerId="ADAL" clId="{710E7F5C-0041-492E-95CB-6B6D12C54F5A}" dt="2024-08-29T13:24:40.983" v="1391" actId="1076"/>
        <pc:sldMkLst>
          <pc:docMk/>
          <pc:sldMk cId="1292346480" sldId="263"/>
        </pc:sldMkLst>
        <pc:picChg chg="mod">
          <ac:chgData name="Ridhi Saraf" userId="ce4f9119-65ad-4535-86ee-b0e122925609" providerId="ADAL" clId="{710E7F5C-0041-492E-95CB-6B6D12C54F5A}" dt="2024-08-29T13:24:40.983" v="1391" actId="1076"/>
          <ac:picMkLst>
            <pc:docMk/>
            <pc:sldMk cId="1292346480" sldId="263"/>
            <ac:picMk id="13" creationId="{C4AC93CA-9658-CF70-0503-A14354D916E3}"/>
          </ac:picMkLst>
        </pc:picChg>
        <pc:picChg chg="add mod">
          <ac:chgData name="Ridhi Saraf" userId="ce4f9119-65ad-4535-86ee-b0e122925609" providerId="ADAL" clId="{710E7F5C-0041-492E-95CB-6B6D12C54F5A}" dt="2024-08-29T13:24:37.525" v="1389" actId="14100"/>
          <ac:picMkLst>
            <pc:docMk/>
            <pc:sldMk cId="1292346480" sldId="263"/>
            <ac:picMk id="3074" creationId="{AC5C01FE-39C3-427F-6B6C-11A0A96E4904}"/>
          </ac:picMkLst>
        </pc:picChg>
      </pc:sldChg>
      <pc:sldChg chg="addSp modSp mod">
        <pc:chgData name="Ridhi Saraf" userId="ce4f9119-65ad-4535-86ee-b0e122925609" providerId="ADAL" clId="{710E7F5C-0041-492E-95CB-6B6D12C54F5A}" dt="2024-08-29T13:52:23.419" v="1602" actId="1076"/>
        <pc:sldMkLst>
          <pc:docMk/>
          <pc:sldMk cId="2182283971" sldId="264"/>
        </pc:sldMkLst>
        <pc:picChg chg="add mod">
          <ac:chgData name="Ridhi Saraf" userId="ce4f9119-65ad-4535-86ee-b0e122925609" providerId="ADAL" clId="{710E7F5C-0041-492E-95CB-6B6D12C54F5A}" dt="2024-08-29T13:52:23.419" v="1602" actId="1076"/>
          <ac:picMkLst>
            <pc:docMk/>
            <pc:sldMk cId="2182283971" sldId="264"/>
            <ac:picMk id="8" creationId="{8F057434-20E9-3FED-7F45-7CCCDCBBFE6E}"/>
          </ac:picMkLst>
        </pc:picChg>
      </pc:sldChg>
      <pc:sldChg chg="modSp mod">
        <pc:chgData name="Ridhi Saraf" userId="ce4f9119-65ad-4535-86ee-b0e122925609" providerId="ADAL" clId="{710E7F5C-0041-492E-95CB-6B6D12C54F5A}" dt="2024-08-29T14:41:11.893" v="3733" actId="1076"/>
        <pc:sldMkLst>
          <pc:docMk/>
          <pc:sldMk cId="243900848" sldId="265"/>
        </pc:sldMkLst>
        <pc:picChg chg="mod">
          <ac:chgData name="Ridhi Saraf" userId="ce4f9119-65ad-4535-86ee-b0e122925609" providerId="ADAL" clId="{710E7F5C-0041-492E-95CB-6B6D12C54F5A}" dt="2024-08-29T14:41:11.893" v="3733" actId="1076"/>
          <ac:picMkLst>
            <pc:docMk/>
            <pc:sldMk cId="243900848" sldId="265"/>
            <ac:picMk id="8" creationId="{8F057434-20E9-3FED-7F45-7CCCDCBBFE6E}"/>
          </ac:picMkLst>
        </pc:picChg>
      </pc:sldChg>
      <pc:sldChg chg="addSp delSp modSp add mod ord">
        <pc:chgData name="Ridhi Saraf" userId="ce4f9119-65ad-4535-86ee-b0e122925609" providerId="ADAL" clId="{710E7F5C-0041-492E-95CB-6B6D12C54F5A}" dt="2024-08-29T14:41:15.876" v="3734" actId="1076"/>
        <pc:sldMkLst>
          <pc:docMk/>
          <pc:sldMk cId="195036532" sldId="266"/>
        </pc:sldMkLst>
        <pc:spChg chg="mod">
          <ac:chgData name="Ridhi Saraf" userId="ce4f9119-65ad-4535-86ee-b0e122925609" providerId="ADAL" clId="{710E7F5C-0041-492E-95CB-6B6D12C54F5A}" dt="2024-08-29T14:19:09.656" v="2656" actId="113"/>
          <ac:spMkLst>
            <pc:docMk/>
            <pc:sldMk cId="195036532" sldId="266"/>
            <ac:spMk id="5" creationId="{AA052643-6D8A-0BD4-D3C3-13865A0E12D6}"/>
          </ac:spMkLst>
        </pc:spChg>
        <pc:spChg chg="mod">
          <ac:chgData name="Ridhi Saraf" userId="ce4f9119-65ad-4535-86ee-b0e122925609" providerId="ADAL" clId="{710E7F5C-0041-492E-95CB-6B6D12C54F5A}" dt="2024-08-29T14:06:41.032" v="2179" actId="1076"/>
          <ac:spMkLst>
            <pc:docMk/>
            <pc:sldMk cId="195036532" sldId="266"/>
            <ac:spMk id="8" creationId="{53DD4237-AE12-FAB4-E954-DFC4EF8CCB8C}"/>
          </ac:spMkLst>
        </pc:spChg>
        <pc:spChg chg="del">
          <ac:chgData name="Ridhi Saraf" userId="ce4f9119-65ad-4535-86ee-b0e122925609" providerId="ADAL" clId="{710E7F5C-0041-492E-95CB-6B6D12C54F5A}" dt="2024-08-29T14:04:39.377" v="2100" actId="478"/>
          <ac:spMkLst>
            <pc:docMk/>
            <pc:sldMk cId="195036532" sldId="266"/>
            <ac:spMk id="10" creationId="{722DCD4A-E29B-DE49-8946-F658F37007FE}"/>
          </ac:spMkLst>
        </pc:spChg>
        <pc:spChg chg="del">
          <ac:chgData name="Ridhi Saraf" userId="ce4f9119-65ad-4535-86ee-b0e122925609" providerId="ADAL" clId="{710E7F5C-0041-492E-95CB-6B6D12C54F5A}" dt="2024-08-29T14:04:53.965" v="2103" actId="478"/>
          <ac:spMkLst>
            <pc:docMk/>
            <pc:sldMk cId="195036532" sldId="266"/>
            <ac:spMk id="12" creationId="{8A5CFE11-BB3A-86FC-6AAC-F11CAACBF5CB}"/>
          </ac:spMkLst>
        </pc:spChg>
        <pc:spChg chg="mod">
          <ac:chgData name="Ridhi Saraf" userId="ce4f9119-65ad-4535-86ee-b0e122925609" providerId="ADAL" clId="{710E7F5C-0041-492E-95CB-6B6D12C54F5A}" dt="2024-08-29T14:06:35.402" v="2177" actId="1076"/>
          <ac:spMkLst>
            <pc:docMk/>
            <pc:sldMk cId="195036532" sldId="266"/>
            <ac:spMk id="13" creationId="{BDF0D813-4142-6497-4623-E5B63CFB099D}"/>
          </ac:spMkLst>
        </pc:spChg>
        <pc:spChg chg="del mod">
          <ac:chgData name="Ridhi Saraf" userId="ce4f9119-65ad-4535-86ee-b0e122925609" providerId="ADAL" clId="{710E7F5C-0041-492E-95CB-6B6D12C54F5A}" dt="2024-08-29T14:05:59.498" v="2115" actId="478"/>
          <ac:spMkLst>
            <pc:docMk/>
            <pc:sldMk cId="195036532" sldId="266"/>
            <ac:spMk id="15" creationId="{C4516E5E-A5F1-C1B7-6640-A0A4AA6B146B}"/>
          </ac:spMkLst>
        </pc:spChg>
        <pc:spChg chg="mod">
          <ac:chgData name="Ridhi Saraf" userId="ce4f9119-65ad-4535-86ee-b0e122925609" providerId="ADAL" clId="{710E7F5C-0041-492E-95CB-6B6D12C54F5A}" dt="2024-08-29T14:06:03.220" v="2149" actId="1035"/>
          <ac:spMkLst>
            <pc:docMk/>
            <pc:sldMk cId="195036532" sldId="266"/>
            <ac:spMk id="16" creationId="{498C9DDA-A912-232F-A340-F5D350CAAA79}"/>
          </ac:spMkLst>
        </pc:spChg>
        <pc:spChg chg="del mod">
          <ac:chgData name="Ridhi Saraf" userId="ce4f9119-65ad-4535-86ee-b0e122925609" providerId="ADAL" clId="{710E7F5C-0041-492E-95CB-6B6D12C54F5A}" dt="2024-08-29T14:06:24.768" v="2174" actId="478"/>
          <ac:spMkLst>
            <pc:docMk/>
            <pc:sldMk cId="195036532" sldId="266"/>
            <ac:spMk id="17" creationId="{89A6F643-BF11-BBB8-8137-B50F48499CA1}"/>
          </ac:spMkLst>
        </pc:spChg>
        <pc:spChg chg="mod">
          <ac:chgData name="Ridhi Saraf" userId="ce4f9119-65ad-4535-86ee-b0e122925609" providerId="ADAL" clId="{710E7F5C-0041-492E-95CB-6B6D12C54F5A}" dt="2024-08-29T14:05:26.586" v="2111" actId="1076"/>
          <ac:spMkLst>
            <pc:docMk/>
            <pc:sldMk cId="195036532" sldId="266"/>
            <ac:spMk id="18" creationId="{C8DBBFAC-8344-876D-2D69-76F9DB384B1B}"/>
          </ac:spMkLst>
        </pc:spChg>
        <pc:spChg chg="del">
          <ac:chgData name="Ridhi Saraf" userId="ce4f9119-65ad-4535-86ee-b0e122925609" providerId="ADAL" clId="{710E7F5C-0041-492E-95CB-6B6D12C54F5A}" dt="2024-08-29T14:04:39.377" v="2100" actId="478"/>
          <ac:spMkLst>
            <pc:docMk/>
            <pc:sldMk cId="195036532" sldId="266"/>
            <ac:spMk id="32" creationId="{CED8FCD2-E87E-2993-9E6C-A0F9CA2FE4EC}"/>
          </ac:spMkLst>
        </pc:spChg>
        <pc:graphicFrameChg chg="del">
          <ac:chgData name="Ridhi Saraf" userId="ce4f9119-65ad-4535-86ee-b0e122925609" providerId="ADAL" clId="{710E7F5C-0041-492E-95CB-6B6D12C54F5A}" dt="2024-08-29T14:04:36.907" v="2099" actId="478"/>
          <ac:graphicFrameMkLst>
            <pc:docMk/>
            <pc:sldMk cId="195036532" sldId="266"/>
            <ac:graphicFrameMk id="29" creationId="{48A8F14E-BC5F-3C49-C3BC-10A6F8206C89}"/>
          </ac:graphicFrameMkLst>
        </pc:graphicFrameChg>
        <pc:picChg chg="add del mod">
          <ac:chgData name="Ridhi Saraf" userId="ce4f9119-65ad-4535-86ee-b0e122925609" providerId="ADAL" clId="{710E7F5C-0041-492E-95CB-6B6D12C54F5A}" dt="2024-08-29T14:08:38.813" v="2192" actId="478"/>
          <ac:picMkLst>
            <pc:docMk/>
            <pc:sldMk cId="195036532" sldId="266"/>
            <ac:picMk id="9" creationId="{ABF28211-1EE2-84BC-C293-828EAD2AAFD2}"/>
          </ac:picMkLst>
        </pc:picChg>
        <pc:picChg chg="add mod">
          <ac:chgData name="Ridhi Saraf" userId="ce4f9119-65ad-4535-86ee-b0e122925609" providerId="ADAL" clId="{710E7F5C-0041-492E-95CB-6B6D12C54F5A}" dt="2024-08-29T14:41:15.876" v="3734" actId="1076"/>
          <ac:picMkLst>
            <pc:docMk/>
            <pc:sldMk cId="195036532" sldId="266"/>
            <ac:picMk id="24" creationId="{0604E53E-DDC2-64E5-5C59-024B9C475853}"/>
          </ac:picMkLst>
        </pc:picChg>
        <pc:picChg chg="del">
          <ac:chgData name="Ridhi Saraf" userId="ce4f9119-65ad-4535-86ee-b0e122925609" providerId="ADAL" clId="{710E7F5C-0041-492E-95CB-6B6D12C54F5A}" dt="2024-08-29T14:04:36.907" v="2099" actId="478"/>
          <ac:picMkLst>
            <pc:docMk/>
            <pc:sldMk cId="195036532" sldId="266"/>
            <ac:picMk id="26" creationId="{009273A1-7ED9-C6F2-349D-D1A3EDD22283}"/>
          </ac:picMkLst>
        </pc:picChg>
        <pc:picChg chg="del">
          <ac:chgData name="Ridhi Saraf" userId="ce4f9119-65ad-4535-86ee-b0e122925609" providerId="ADAL" clId="{710E7F5C-0041-492E-95CB-6B6D12C54F5A}" dt="2024-08-29T14:04:34.096" v="2098" actId="478"/>
          <ac:picMkLst>
            <pc:docMk/>
            <pc:sldMk cId="195036532" sldId="266"/>
            <ac:picMk id="35" creationId="{BE8CB5BE-0DC0-94D9-C33A-57E6FC1EF6CB}"/>
          </ac:picMkLst>
        </pc:picChg>
        <pc:cxnChg chg="del">
          <ac:chgData name="Ridhi Saraf" userId="ce4f9119-65ad-4535-86ee-b0e122925609" providerId="ADAL" clId="{710E7F5C-0041-492E-95CB-6B6D12C54F5A}" dt="2024-08-29T14:04:46.536" v="2101" actId="478"/>
          <ac:cxnSpMkLst>
            <pc:docMk/>
            <pc:sldMk cId="195036532" sldId="266"/>
            <ac:cxnSpMk id="6" creationId="{47A7FF0C-48EB-653C-9799-B97992CA846A}"/>
          </ac:cxnSpMkLst>
        </pc:cxnChg>
        <pc:cxnChg chg="add mod">
          <ac:chgData name="Ridhi Saraf" userId="ce4f9119-65ad-4535-86ee-b0e122925609" providerId="ADAL" clId="{710E7F5C-0041-492E-95CB-6B6D12C54F5A}" dt="2024-08-29T14:04:50.638" v="2102"/>
          <ac:cxnSpMkLst>
            <pc:docMk/>
            <pc:sldMk cId="195036532" sldId="266"/>
            <ac:cxnSpMk id="7" creationId="{7DA8EE83-F605-7DA9-AF41-7655910BE672}"/>
          </ac:cxnSpMkLst>
        </pc:cxnChg>
        <pc:cxnChg chg="del">
          <ac:chgData name="Ridhi Saraf" userId="ce4f9119-65ad-4535-86ee-b0e122925609" providerId="ADAL" clId="{710E7F5C-0041-492E-95CB-6B6D12C54F5A}" dt="2024-08-29T14:04:39.377" v="2100" actId="478"/>
          <ac:cxnSpMkLst>
            <pc:docMk/>
            <pc:sldMk cId="195036532" sldId="266"/>
            <ac:cxnSpMk id="31" creationId="{4DB942FB-0634-D7AB-5E66-5E3F79F471EA}"/>
          </ac:cxnSpMkLst>
        </pc:cxnChg>
      </pc:sldChg>
      <pc:sldChg chg="addSp delSp modSp add mod">
        <pc:chgData name="Ridhi Saraf" userId="ce4f9119-65ad-4535-86ee-b0e122925609" providerId="ADAL" clId="{710E7F5C-0041-492E-95CB-6B6D12C54F5A}" dt="2024-08-29T18:14:01.126" v="5298" actId="20577"/>
        <pc:sldMkLst>
          <pc:docMk/>
          <pc:sldMk cId="927450137" sldId="267"/>
        </pc:sldMkLst>
        <pc:spChg chg="del">
          <ac:chgData name="Ridhi Saraf" userId="ce4f9119-65ad-4535-86ee-b0e122925609" providerId="ADAL" clId="{710E7F5C-0041-492E-95CB-6B6D12C54F5A}" dt="2024-08-29T17:28:16.094" v="4350" actId="478"/>
          <ac:spMkLst>
            <pc:docMk/>
            <pc:sldMk cId="927450137" sldId="267"/>
            <ac:spMk id="2" creationId="{8FF668D5-DC2B-5925-2E21-64A63BFF3D9D}"/>
          </ac:spMkLst>
        </pc:spChg>
        <pc:spChg chg="mod">
          <ac:chgData name="Ridhi Saraf" userId="ce4f9119-65ad-4535-86ee-b0e122925609" providerId="ADAL" clId="{710E7F5C-0041-492E-95CB-6B6D12C54F5A}" dt="2024-08-29T18:14:01.126" v="5298" actId="20577"/>
          <ac:spMkLst>
            <pc:docMk/>
            <pc:sldMk cId="927450137" sldId="267"/>
            <ac:spMk id="4" creationId="{43962229-8106-CACE-D0AB-41A15ADBA920}"/>
          </ac:spMkLst>
        </pc:spChg>
        <pc:spChg chg="mod">
          <ac:chgData name="Ridhi Saraf" userId="ce4f9119-65ad-4535-86ee-b0e122925609" providerId="ADAL" clId="{710E7F5C-0041-492E-95CB-6B6D12C54F5A}" dt="2024-08-29T18:07:34.260" v="5144" actId="1038"/>
          <ac:spMkLst>
            <pc:docMk/>
            <pc:sldMk cId="927450137" sldId="267"/>
            <ac:spMk id="5" creationId="{AA052643-6D8A-0BD4-D3C3-13865A0E12D6}"/>
          </ac:spMkLst>
        </pc:spChg>
        <pc:spChg chg="mod">
          <ac:chgData name="Ridhi Saraf" userId="ce4f9119-65ad-4535-86ee-b0e122925609" providerId="ADAL" clId="{710E7F5C-0041-492E-95CB-6B6D12C54F5A}" dt="2024-08-29T17:30:34.203" v="4410" actId="1037"/>
          <ac:spMkLst>
            <pc:docMk/>
            <pc:sldMk cId="927450137" sldId="267"/>
            <ac:spMk id="9" creationId="{9A99CE8D-A2A7-9E19-21F6-6690F9AD3333}"/>
          </ac:spMkLst>
        </pc:spChg>
        <pc:spChg chg="mod">
          <ac:chgData name="Ridhi Saraf" userId="ce4f9119-65ad-4535-86ee-b0e122925609" providerId="ADAL" clId="{710E7F5C-0041-492E-95CB-6B6D12C54F5A}" dt="2024-08-29T17:30:34.203" v="4410" actId="1037"/>
          <ac:spMkLst>
            <pc:docMk/>
            <pc:sldMk cId="927450137" sldId="267"/>
            <ac:spMk id="10" creationId="{C6249547-C91B-C37A-828E-0CB6E6BBCE3E}"/>
          </ac:spMkLst>
        </pc:spChg>
        <pc:spChg chg="mod">
          <ac:chgData name="Ridhi Saraf" userId="ce4f9119-65ad-4535-86ee-b0e122925609" providerId="ADAL" clId="{710E7F5C-0041-492E-95CB-6B6D12C54F5A}" dt="2024-08-29T17:31:32.527" v="4434" actId="1035"/>
          <ac:spMkLst>
            <pc:docMk/>
            <pc:sldMk cId="927450137" sldId="267"/>
            <ac:spMk id="11" creationId="{40B989B2-1BEA-DC48-9663-653315B0A5EE}"/>
          </ac:spMkLst>
        </pc:spChg>
        <pc:spChg chg="mod">
          <ac:chgData name="Ridhi Saraf" userId="ce4f9119-65ad-4535-86ee-b0e122925609" providerId="ADAL" clId="{710E7F5C-0041-492E-95CB-6B6D12C54F5A}" dt="2024-08-29T17:30:43.683" v="4424" actId="1038"/>
          <ac:spMkLst>
            <pc:docMk/>
            <pc:sldMk cId="927450137" sldId="267"/>
            <ac:spMk id="12" creationId="{AAD2CF09-B6FF-1A99-25B6-AC9927C6EB51}"/>
          </ac:spMkLst>
        </pc:spChg>
        <pc:spChg chg="mod">
          <ac:chgData name="Ridhi Saraf" userId="ce4f9119-65ad-4535-86ee-b0e122925609" providerId="ADAL" clId="{710E7F5C-0041-492E-95CB-6B6D12C54F5A}" dt="2024-08-29T17:30:43.683" v="4424" actId="1038"/>
          <ac:spMkLst>
            <pc:docMk/>
            <pc:sldMk cId="927450137" sldId="267"/>
            <ac:spMk id="14" creationId="{2D735970-C00B-ACB1-E7B6-23B9005D1302}"/>
          </ac:spMkLst>
        </pc:spChg>
        <pc:spChg chg="mod">
          <ac:chgData name="Ridhi Saraf" userId="ce4f9119-65ad-4535-86ee-b0e122925609" providerId="ADAL" clId="{710E7F5C-0041-492E-95CB-6B6D12C54F5A}" dt="2024-08-29T17:31:34.516" v="4436" actId="1035"/>
          <ac:spMkLst>
            <pc:docMk/>
            <pc:sldMk cId="927450137" sldId="267"/>
            <ac:spMk id="15" creationId="{C1EE87E0-43E5-62A0-FAFC-32D1A35C4879}"/>
          </ac:spMkLst>
        </pc:spChg>
        <pc:spChg chg="mod">
          <ac:chgData name="Ridhi Saraf" userId="ce4f9119-65ad-4535-86ee-b0e122925609" providerId="ADAL" clId="{710E7F5C-0041-492E-95CB-6B6D12C54F5A}" dt="2024-08-29T17:30:43.683" v="4424" actId="1038"/>
          <ac:spMkLst>
            <pc:docMk/>
            <pc:sldMk cId="927450137" sldId="267"/>
            <ac:spMk id="17" creationId="{8E1AC449-0BAF-580B-4606-93A526079F67}"/>
          </ac:spMkLst>
        </pc:spChg>
        <pc:spChg chg="mod">
          <ac:chgData name="Ridhi Saraf" userId="ce4f9119-65ad-4535-86ee-b0e122925609" providerId="ADAL" clId="{710E7F5C-0041-492E-95CB-6B6D12C54F5A}" dt="2024-08-29T17:30:43.683" v="4424" actId="1038"/>
          <ac:spMkLst>
            <pc:docMk/>
            <pc:sldMk cId="927450137" sldId="267"/>
            <ac:spMk id="18" creationId="{4E09D384-27AF-33BE-9699-A8185BA08EAB}"/>
          </ac:spMkLst>
        </pc:spChg>
        <pc:spChg chg="mod">
          <ac:chgData name="Ridhi Saraf" userId="ce4f9119-65ad-4535-86ee-b0e122925609" providerId="ADAL" clId="{710E7F5C-0041-492E-95CB-6B6D12C54F5A}" dt="2024-08-29T17:29:58.691" v="4380" actId="1036"/>
          <ac:spMkLst>
            <pc:docMk/>
            <pc:sldMk cId="927450137" sldId="267"/>
            <ac:spMk id="19" creationId="{91E9CE52-31E5-B4AD-4D11-6435907193E5}"/>
          </ac:spMkLst>
        </pc:spChg>
        <pc:spChg chg="mod">
          <ac:chgData name="Ridhi Saraf" userId="ce4f9119-65ad-4535-86ee-b0e122925609" providerId="ADAL" clId="{710E7F5C-0041-492E-95CB-6B6D12C54F5A}" dt="2024-08-29T17:30:43.683" v="4424" actId="1038"/>
          <ac:spMkLst>
            <pc:docMk/>
            <pc:sldMk cId="927450137" sldId="267"/>
            <ac:spMk id="20" creationId="{7259C6AB-F8B0-59C5-1180-513038EF8B0F}"/>
          </ac:spMkLst>
        </pc:spChg>
        <pc:spChg chg="mod">
          <ac:chgData name="Ridhi Saraf" userId="ce4f9119-65ad-4535-86ee-b0e122925609" providerId="ADAL" clId="{710E7F5C-0041-492E-95CB-6B6D12C54F5A}" dt="2024-08-29T17:29:58.691" v="4380" actId="1036"/>
          <ac:spMkLst>
            <pc:docMk/>
            <pc:sldMk cId="927450137" sldId="267"/>
            <ac:spMk id="21" creationId="{931E5990-492A-9FF2-083A-85A1B6748AAC}"/>
          </ac:spMkLst>
        </pc:spChg>
        <pc:spChg chg="mod">
          <ac:chgData name="Ridhi Saraf" userId="ce4f9119-65ad-4535-86ee-b0e122925609" providerId="ADAL" clId="{710E7F5C-0041-492E-95CB-6B6D12C54F5A}" dt="2024-08-29T18:12:12.705" v="5242" actId="14100"/>
          <ac:spMkLst>
            <pc:docMk/>
            <pc:sldMk cId="927450137" sldId="267"/>
            <ac:spMk id="22" creationId="{4BF70DB5-102D-13D4-F366-ADB887D7A733}"/>
          </ac:spMkLst>
        </pc:spChg>
        <pc:spChg chg="mod">
          <ac:chgData name="Ridhi Saraf" userId="ce4f9119-65ad-4535-86ee-b0e122925609" providerId="ADAL" clId="{710E7F5C-0041-492E-95CB-6B6D12C54F5A}" dt="2024-08-29T17:30:43.683" v="4424" actId="1038"/>
          <ac:spMkLst>
            <pc:docMk/>
            <pc:sldMk cId="927450137" sldId="267"/>
            <ac:spMk id="23" creationId="{52AA62F1-2155-AB7F-4339-045B74EA3029}"/>
          </ac:spMkLst>
        </pc:spChg>
        <pc:spChg chg="mod">
          <ac:chgData name="Ridhi Saraf" userId="ce4f9119-65ad-4535-86ee-b0e122925609" providerId="ADAL" clId="{710E7F5C-0041-492E-95CB-6B6D12C54F5A}" dt="2024-08-29T17:30:43.683" v="4424" actId="1038"/>
          <ac:spMkLst>
            <pc:docMk/>
            <pc:sldMk cId="927450137" sldId="267"/>
            <ac:spMk id="27" creationId="{4C99D659-CD3E-F87F-1892-F20E35FCF6C9}"/>
          </ac:spMkLst>
        </pc:spChg>
        <pc:spChg chg="mod">
          <ac:chgData name="Ridhi Saraf" userId="ce4f9119-65ad-4535-86ee-b0e122925609" providerId="ADAL" clId="{710E7F5C-0041-492E-95CB-6B6D12C54F5A}" dt="2024-08-29T17:30:43.683" v="4424" actId="1038"/>
          <ac:spMkLst>
            <pc:docMk/>
            <pc:sldMk cId="927450137" sldId="267"/>
            <ac:spMk id="29" creationId="{B1FA727F-FC78-A5FE-26BC-47CFFEEDC919}"/>
          </ac:spMkLst>
        </pc:spChg>
        <pc:spChg chg="mod">
          <ac:chgData name="Ridhi Saraf" userId="ce4f9119-65ad-4535-86ee-b0e122925609" providerId="ADAL" clId="{710E7F5C-0041-492E-95CB-6B6D12C54F5A}" dt="2024-08-29T17:30:43.683" v="4424" actId="1038"/>
          <ac:spMkLst>
            <pc:docMk/>
            <pc:sldMk cId="927450137" sldId="267"/>
            <ac:spMk id="30" creationId="{44340E0D-D8A8-49AA-F26B-21294B42B1D8}"/>
          </ac:spMkLst>
        </pc:spChg>
        <pc:spChg chg="mod">
          <ac:chgData name="Ridhi Saraf" userId="ce4f9119-65ad-4535-86ee-b0e122925609" providerId="ADAL" clId="{710E7F5C-0041-492E-95CB-6B6D12C54F5A}" dt="2024-08-29T17:30:43.683" v="4424" actId="1038"/>
          <ac:spMkLst>
            <pc:docMk/>
            <pc:sldMk cId="927450137" sldId="267"/>
            <ac:spMk id="31" creationId="{7A254438-633F-7C46-2526-5687DFA0ACF7}"/>
          </ac:spMkLst>
        </pc:spChg>
        <pc:spChg chg="mod">
          <ac:chgData name="Ridhi Saraf" userId="ce4f9119-65ad-4535-86ee-b0e122925609" providerId="ADAL" clId="{710E7F5C-0041-492E-95CB-6B6D12C54F5A}" dt="2024-08-29T17:30:43.683" v="4424" actId="1038"/>
          <ac:spMkLst>
            <pc:docMk/>
            <pc:sldMk cId="927450137" sldId="267"/>
            <ac:spMk id="32" creationId="{5AC5CB5C-1E7A-8DD4-48ED-1E7BCEB9C183}"/>
          </ac:spMkLst>
        </pc:spChg>
        <pc:spChg chg="add mod">
          <ac:chgData name="Ridhi Saraf" userId="ce4f9119-65ad-4535-86ee-b0e122925609" providerId="ADAL" clId="{710E7F5C-0041-492E-95CB-6B6D12C54F5A}" dt="2024-08-29T18:05:22.396" v="4941" actId="108"/>
          <ac:spMkLst>
            <pc:docMk/>
            <pc:sldMk cId="927450137" sldId="267"/>
            <ac:spMk id="38" creationId="{7D347918-782F-E9AB-A384-8E385D2EA945}"/>
          </ac:spMkLst>
        </pc:spChg>
        <pc:picChg chg="del">
          <ac:chgData name="Ridhi Saraf" userId="ce4f9119-65ad-4535-86ee-b0e122925609" providerId="ADAL" clId="{710E7F5C-0041-492E-95CB-6B6D12C54F5A}" dt="2024-08-29T17:29:52.544" v="4356" actId="478"/>
          <ac:picMkLst>
            <pc:docMk/>
            <pc:sldMk cId="927450137" sldId="267"/>
            <ac:picMk id="8" creationId="{D0721241-624E-03A0-1425-E1702DE193E3}"/>
          </ac:picMkLst>
        </pc:picChg>
        <pc:picChg chg="add del">
          <ac:chgData name="Ridhi Saraf" userId="ce4f9119-65ad-4535-86ee-b0e122925609" providerId="ADAL" clId="{710E7F5C-0041-492E-95CB-6B6D12C54F5A}" dt="2024-08-29T17:29:54.330" v="4358" actId="22"/>
          <ac:picMkLst>
            <pc:docMk/>
            <pc:sldMk cId="927450137" sldId="267"/>
            <ac:picMk id="24" creationId="{2C2F0C0F-5EDA-5BB1-6994-01F4CA4D2B8D}"/>
          </ac:picMkLst>
        </pc:picChg>
        <pc:picChg chg="del mod">
          <ac:chgData name="Ridhi Saraf" userId="ce4f9119-65ad-4535-86ee-b0e122925609" providerId="ADAL" clId="{710E7F5C-0041-492E-95CB-6B6D12C54F5A}" dt="2024-08-29T18:12:39.352" v="5244" actId="478"/>
          <ac:picMkLst>
            <pc:docMk/>
            <pc:sldMk cId="927450137" sldId="267"/>
            <ac:picMk id="26" creationId="{B40B61DC-1A14-8ECB-81F7-C7D6F9EF50A7}"/>
          </ac:picMkLst>
        </pc:picChg>
        <pc:picChg chg="add del mod">
          <ac:chgData name="Ridhi Saraf" userId="ce4f9119-65ad-4535-86ee-b0e122925609" providerId="ADAL" clId="{710E7F5C-0041-492E-95CB-6B6D12C54F5A}" dt="2024-08-29T17:37:11.616" v="4457" actId="478"/>
          <ac:picMkLst>
            <pc:docMk/>
            <pc:sldMk cId="927450137" sldId="267"/>
            <ac:picMk id="34" creationId="{15F9E345-CA0D-1478-60A9-0A8B638A6110}"/>
          </ac:picMkLst>
        </pc:picChg>
        <pc:picChg chg="add mod">
          <ac:chgData name="Ridhi Saraf" userId="ce4f9119-65ad-4535-86ee-b0e122925609" providerId="ADAL" clId="{710E7F5C-0041-492E-95CB-6B6D12C54F5A}" dt="2024-08-29T17:37:19.697" v="4462" actId="1036"/>
          <ac:picMkLst>
            <pc:docMk/>
            <pc:sldMk cId="927450137" sldId="267"/>
            <ac:picMk id="36" creationId="{7C9D244C-EC90-6089-AFEF-22FB89C7A052}"/>
          </ac:picMkLst>
        </pc:picChg>
        <pc:picChg chg="mod">
          <ac:chgData name="Ridhi Saraf" userId="ce4f9119-65ad-4535-86ee-b0e122925609" providerId="ADAL" clId="{710E7F5C-0041-492E-95CB-6B6D12C54F5A}" dt="2024-08-29T17:54:37.420" v="4785" actId="1037"/>
          <ac:picMkLst>
            <pc:docMk/>
            <pc:sldMk cId="927450137" sldId="267"/>
            <ac:picMk id="39" creationId="{4212C162-7BB5-E061-EBAD-6F4C79F995AE}"/>
          </ac:picMkLst>
        </pc:picChg>
        <pc:picChg chg="add mod">
          <ac:chgData name="Ridhi Saraf" userId="ce4f9119-65ad-4535-86ee-b0e122925609" providerId="ADAL" clId="{710E7F5C-0041-492E-95CB-6B6D12C54F5A}" dt="2024-08-29T18:12:45.819" v="5247" actId="1076"/>
          <ac:picMkLst>
            <pc:docMk/>
            <pc:sldMk cId="927450137" sldId="267"/>
            <ac:picMk id="49" creationId="{FE3CFC7F-FF4B-2053-EE0B-4BDDF14B47E0}"/>
          </ac:picMkLst>
        </pc:picChg>
        <pc:picChg chg="del mod">
          <ac:chgData name="Ridhi Saraf" userId="ce4f9119-65ad-4535-86ee-b0e122925609" providerId="ADAL" clId="{710E7F5C-0041-492E-95CB-6B6D12C54F5A}" dt="2024-08-29T18:12:52.022" v="5249" actId="478"/>
          <ac:picMkLst>
            <pc:docMk/>
            <pc:sldMk cId="927450137" sldId="267"/>
            <ac:picMk id="2050" creationId="{1254D866-5640-A8E6-2FA5-694AAACE3AA3}"/>
          </ac:picMkLst>
        </pc:picChg>
        <pc:cxnChg chg="mod">
          <ac:chgData name="Ridhi Saraf" userId="ce4f9119-65ad-4535-86ee-b0e122925609" providerId="ADAL" clId="{710E7F5C-0041-492E-95CB-6B6D12C54F5A}" dt="2024-08-29T17:30:43.683" v="4424" actId="1038"/>
          <ac:cxnSpMkLst>
            <pc:docMk/>
            <pc:sldMk cId="927450137" sldId="267"/>
            <ac:cxnSpMk id="25" creationId="{9D7815DC-9CE3-F7FB-8A00-64243EB4E8BF}"/>
          </ac:cxnSpMkLst>
        </pc:cxnChg>
        <pc:cxnChg chg="del">
          <ac:chgData name="Ridhi Saraf" userId="ce4f9119-65ad-4535-86ee-b0e122925609" providerId="ADAL" clId="{710E7F5C-0041-492E-95CB-6B6D12C54F5A}" dt="2024-08-29T17:30:59.184" v="4425" actId="478"/>
          <ac:cxnSpMkLst>
            <pc:docMk/>
            <pc:sldMk cId="927450137" sldId="267"/>
            <ac:cxnSpMk id="33" creationId="{A97E6F32-C44E-C7D1-99AA-83AE5AA57100}"/>
          </ac:cxnSpMkLst>
        </pc:cxnChg>
      </pc:sldChg>
      <pc:sldChg chg="addSp modSp add mod">
        <pc:chgData name="Ridhi Saraf" userId="ce4f9119-65ad-4535-86ee-b0e122925609" providerId="ADAL" clId="{710E7F5C-0041-492E-95CB-6B6D12C54F5A}" dt="2024-08-29T17:36:33.329" v="4456" actId="207"/>
        <pc:sldMkLst>
          <pc:docMk/>
          <pc:sldMk cId="4019671173" sldId="268"/>
        </pc:sldMkLst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24" creationId="{666541A7-E236-F348-DA09-8ABC8A772AE3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25" creationId="{233F415C-C424-6E30-62AA-7F5C6F565C40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31" creationId="{52ADE050-6194-D751-1DE4-CA0BF2851886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34" creationId="{1A2490E6-D987-0E78-424B-BE52F790BBC1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37" creationId="{C3BBD37B-D2DC-C237-DB2C-02FC5783758A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40" creationId="{B21E15D5-C39E-E1F9-37DB-D061DA5175FA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43" creationId="{B501E60C-89E9-D883-DB34-0502BE99004F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44" creationId="{D4FD78E0-9448-80F4-4BB8-6F47B0DC5EE5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47" creationId="{BA7B9A65-C499-6A5C-5AB6-E5FD112F0DB1}"/>
          </ac:spMkLst>
        </pc:spChg>
        <pc:spChg chg="mod">
          <ac:chgData name="Ridhi Saraf" userId="ce4f9119-65ad-4535-86ee-b0e122925609" providerId="ADAL" clId="{710E7F5C-0041-492E-95CB-6B6D12C54F5A}" dt="2024-08-29T17:36:16.257" v="4453" actId="207"/>
          <ac:spMkLst>
            <pc:docMk/>
            <pc:sldMk cId="4019671173" sldId="268"/>
            <ac:spMk id="1071" creationId="{86FCF53F-5F3A-648D-3871-93F21889601C}"/>
          </ac:spMkLst>
        </pc:spChg>
        <pc:spChg chg="mod">
          <ac:chgData name="Ridhi Saraf" userId="ce4f9119-65ad-4535-86ee-b0e122925609" providerId="ADAL" clId="{710E7F5C-0041-492E-95CB-6B6D12C54F5A}" dt="2024-08-29T17:36:20.144" v="4454" actId="207"/>
          <ac:spMkLst>
            <pc:docMk/>
            <pc:sldMk cId="4019671173" sldId="268"/>
            <ac:spMk id="1073" creationId="{82A42DA9-40D6-A0BB-A50A-477F0F7E1689}"/>
          </ac:spMkLst>
        </pc:spChg>
        <pc:spChg chg="mod">
          <ac:chgData name="Ridhi Saraf" userId="ce4f9119-65ad-4535-86ee-b0e122925609" providerId="ADAL" clId="{710E7F5C-0041-492E-95CB-6B6D12C54F5A}" dt="2024-08-29T17:36:23.833" v="4455" actId="207"/>
          <ac:spMkLst>
            <pc:docMk/>
            <pc:sldMk cId="4019671173" sldId="268"/>
            <ac:spMk id="1078" creationId="{C5D13B56-D7CC-A75A-988C-7C5554EE1125}"/>
          </ac:spMkLst>
        </pc:spChg>
        <pc:spChg chg="mod">
          <ac:chgData name="Ridhi Saraf" userId="ce4f9119-65ad-4535-86ee-b0e122925609" providerId="ADAL" clId="{710E7F5C-0041-492E-95CB-6B6D12C54F5A}" dt="2024-08-29T17:36:33.329" v="4456" actId="207"/>
          <ac:spMkLst>
            <pc:docMk/>
            <pc:sldMk cId="4019671173" sldId="268"/>
            <ac:spMk id="1079" creationId="{E43A06E9-B775-EBDC-106C-AA4304DC8D94}"/>
          </ac:spMkLst>
        </pc:spChg>
        <pc:spChg chg="mod">
          <ac:chgData name="Ridhi Saraf" userId="ce4f9119-65ad-4535-86ee-b0e122925609" providerId="ADAL" clId="{710E7F5C-0041-492E-95CB-6B6D12C54F5A}" dt="2024-08-29T17:36:33.329" v="4456" actId="207"/>
          <ac:spMkLst>
            <pc:docMk/>
            <pc:sldMk cId="4019671173" sldId="268"/>
            <ac:spMk id="1080" creationId="{64C2580E-15A3-D4E4-2550-38CD20A10083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1096" creationId="{4416C8E6-8AC0-F658-224A-28539AC82ED2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1097" creationId="{D35F7C5F-0539-DC89-C777-4F444EB1EF3A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1102" creationId="{D4C14FD0-7EBB-68DD-036E-E8FEAD39559E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1103" creationId="{DBF24F59-8622-8746-A628-578CA40C5A62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1115" creationId="{9FCC22BC-51C5-430A-C366-A51CCACF542B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1116" creationId="{0FCF2DCE-6E0D-BCCB-5815-B883441618E3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1117" creationId="{FDD3E8E9-57E6-60B9-3CCC-C122EE90C06D}"/>
          </ac:spMkLst>
        </pc:spChg>
        <pc:spChg chg="mod">
          <ac:chgData name="Ridhi Saraf" userId="ce4f9119-65ad-4535-86ee-b0e122925609" providerId="ADAL" clId="{710E7F5C-0041-492E-95CB-6B6D12C54F5A}" dt="2024-08-29T17:29:23.840" v="4355" actId="164"/>
          <ac:spMkLst>
            <pc:docMk/>
            <pc:sldMk cId="4019671173" sldId="268"/>
            <ac:spMk id="1118" creationId="{987DE5F7-8156-6050-D032-88D737FB7096}"/>
          </ac:spMkLst>
        </pc:spChg>
        <pc:grpChg chg="add mod">
          <ac:chgData name="Ridhi Saraf" userId="ce4f9119-65ad-4535-86ee-b0e122925609" providerId="ADAL" clId="{710E7F5C-0041-492E-95CB-6B6D12C54F5A}" dt="2024-08-29T17:29:23.840" v="4355" actId="164"/>
          <ac:grpSpMkLst>
            <pc:docMk/>
            <pc:sldMk cId="4019671173" sldId="268"/>
            <ac:grpSpMk id="6" creationId="{9BB505AC-379C-56EA-1132-B4E556518757}"/>
          </ac:grpSpMkLst>
        </pc:grp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28" creationId="{4D8E0A77-107C-3228-4D29-0DBC2BD8C771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30" creationId="{DE00953A-C224-7F8B-F9BB-365D4730AAD0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33" creationId="{A7115453-99F6-806C-AFBC-822C7BF12ADC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36" creationId="{34CED7CC-9239-F4DC-52EF-B4CE83B63677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39" creationId="{5C75ED95-5287-1C2F-3CE9-6C737E44C02B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42" creationId="{527BEF70-7C94-32D9-A594-01F894C477E1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46" creationId="{4334BCE8-E214-5AB8-0820-0CE815BDFF24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1036" creationId="{D5FE9E7A-029A-C9B4-808A-02552DC9DC0B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1040" creationId="{92121F99-7E24-AB7B-C0E0-71F9F46B5A29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1123" creationId="{1D76BC82-FD4B-8D5E-05CF-50EEB3263D0F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1124" creationId="{A6D93695-6F0E-0849-253B-ED9CC3C65DAA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1125" creationId="{DB6A0CF2-6438-44CD-34B7-7DE9333562F8}"/>
          </ac:picMkLst>
        </pc:picChg>
        <pc:picChg chg="mod">
          <ac:chgData name="Ridhi Saraf" userId="ce4f9119-65ad-4535-86ee-b0e122925609" providerId="ADAL" clId="{710E7F5C-0041-492E-95CB-6B6D12C54F5A}" dt="2024-08-29T17:29:23.840" v="4355" actId="164"/>
          <ac:picMkLst>
            <pc:docMk/>
            <pc:sldMk cId="4019671173" sldId="268"/>
            <ac:picMk id="1126" creationId="{6CC9A3FE-0E0C-9E28-B6CD-09A617FCE7CA}"/>
          </ac:picMkLst>
        </pc:pic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49" creationId="{E15790D8-3853-9166-B193-26E1C5DAA5E0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50" creationId="{179C51E2-7448-6F7F-ED53-921921D25FDE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53" creationId="{CC39C45D-3D5D-F989-F461-F18B74D0F1D4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56" creationId="{A1EADCAD-DF72-1907-4DA9-31417832FAEB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60" creationId="{E9DD94F5-75A0-352B-B0E8-E7BD06D7AA0F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63" creationId="{D230DEEF-6223-6489-2B44-D93840907092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027" creationId="{138078C8-4032-B8CB-787B-FEC76C5F23FB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033" creationId="{0CB41CA2-8C59-5D8A-85B0-0C7491C50C8D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041" creationId="{1B809A4D-8E85-FF4A-6334-F7D57F5D5E0A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044" creationId="{60592F13-7FB4-05D0-E251-0B4C5ABD5C70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047" creationId="{F8AB3F70-4376-9842-CF01-6C2557CE68A9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050" creationId="{A235060D-7B50-F8C4-DE2E-3D1985381277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053" creationId="{800A5785-CD52-B551-0EF1-768367603121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058" creationId="{8A2CF690-7F45-B931-E4D6-2EBF852CBE88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062" creationId="{81DA525E-A326-28DF-9F7E-7200B4CCA65E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065" creationId="{268EC64F-6B45-C29D-9246-0FB2E0C1EADF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068" creationId="{9487B9FD-1751-A85F-3741-C43D2B3CCF6F}"/>
          </ac:cxnSpMkLst>
        </pc:cxnChg>
        <pc:cxnChg chg="mod">
          <ac:chgData name="Ridhi Saraf" userId="ce4f9119-65ad-4535-86ee-b0e122925609" providerId="ADAL" clId="{710E7F5C-0041-492E-95CB-6B6D12C54F5A}" dt="2024-08-29T17:29:23.840" v="4355" actId="164"/>
          <ac:cxnSpMkLst>
            <pc:docMk/>
            <pc:sldMk cId="4019671173" sldId="268"/>
            <ac:cxnSpMk id="1112" creationId="{3320C15C-FF39-CA42-8546-1CCBCF39B6F7}"/>
          </ac:cxnSpMkLst>
        </pc:cxnChg>
      </pc:sldChg>
    </pc:docChg>
  </pc:docChgLst>
  <pc:docChgLst>
    <pc:chgData name="Ridhi Saraf" userId="ce4f9119-65ad-4535-86ee-b0e122925609" providerId="ADAL" clId="{40C37756-B804-4ABF-8313-B2C97A8B144D}"/>
    <pc:docChg chg="undo redo custSel addSld delSld modSld sldOrd">
      <pc:chgData name="Ridhi Saraf" userId="ce4f9119-65ad-4535-86ee-b0e122925609" providerId="ADAL" clId="{40C37756-B804-4ABF-8313-B2C97A8B144D}" dt="2024-09-19T19:38:17.130" v="14443" actId="20577"/>
      <pc:docMkLst>
        <pc:docMk/>
      </pc:docMkLst>
      <pc:sldChg chg="addSp delSp del mod ord">
        <pc:chgData name="Ridhi Saraf" userId="ce4f9119-65ad-4535-86ee-b0e122925609" providerId="ADAL" clId="{40C37756-B804-4ABF-8313-B2C97A8B144D}" dt="2024-09-17T18:26:46.537" v="13227" actId="47"/>
        <pc:sldMkLst>
          <pc:docMk/>
          <pc:sldMk cId="1130881720" sldId="272"/>
        </pc:sldMkLst>
        <pc:spChg chg="add del">
          <ac:chgData name="Ridhi Saraf" userId="ce4f9119-65ad-4535-86ee-b0e122925609" providerId="ADAL" clId="{40C37756-B804-4ABF-8313-B2C97A8B144D}" dt="2024-09-13T19:51:45.451" v="4719" actId="478"/>
          <ac:spMkLst>
            <pc:docMk/>
            <pc:sldMk cId="1130881720" sldId="272"/>
            <ac:spMk id="3" creationId="{C35A0C13-6094-CEDC-8D86-AAA3E0C9D8BC}"/>
          </ac:spMkLst>
        </pc:spChg>
      </pc:sldChg>
      <pc:sldChg chg="addSp modSp mod">
        <pc:chgData name="Ridhi Saraf" userId="ce4f9119-65ad-4535-86ee-b0e122925609" providerId="ADAL" clId="{40C37756-B804-4ABF-8313-B2C97A8B144D}" dt="2024-09-19T18:42:17.329" v="13592" actId="1035"/>
        <pc:sldMkLst>
          <pc:docMk/>
          <pc:sldMk cId="960676016" sldId="273"/>
        </pc:sldMkLst>
        <pc:spChg chg="add mod">
          <ac:chgData name="Ridhi Saraf" userId="ce4f9119-65ad-4535-86ee-b0e122925609" providerId="ADAL" clId="{40C37756-B804-4ABF-8313-B2C97A8B144D}" dt="2024-09-19T18:42:17.329" v="13592" actId="1035"/>
          <ac:spMkLst>
            <pc:docMk/>
            <pc:sldMk cId="960676016" sldId="273"/>
            <ac:spMk id="2" creationId="{2BDA88F1-B0D9-A27F-3EF4-B82867286F58}"/>
          </ac:spMkLst>
        </pc:spChg>
        <pc:spChg chg="mod">
          <ac:chgData name="Ridhi Saraf" userId="ce4f9119-65ad-4535-86ee-b0e122925609" providerId="ADAL" clId="{40C37756-B804-4ABF-8313-B2C97A8B144D}" dt="2024-09-19T18:42:17.329" v="13592" actId="1035"/>
          <ac:spMkLst>
            <pc:docMk/>
            <pc:sldMk cId="960676016" sldId="273"/>
            <ac:spMk id="8" creationId="{14D98741-5C5E-BD77-87FE-2F3E222ED024}"/>
          </ac:spMkLst>
        </pc:spChg>
        <pc:cxnChg chg="add mod">
          <ac:chgData name="Ridhi Saraf" userId="ce4f9119-65ad-4535-86ee-b0e122925609" providerId="ADAL" clId="{40C37756-B804-4ABF-8313-B2C97A8B144D}" dt="2024-09-19T18:42:17.329" v="13592" actId="1035"/>
          <ac:cxnSpMkLst>
            <pc:docMk/>
            <pc:sldMk cId="960676016" sldId="273"/>
            <ac:cxnSpMk id="4" creationId="{EE64BDE3-09A9-B9CA-AD39-B92ECFD4283A}"/>
          </ac:cxnSpMkLst>
        </pc:cxnChg>
      </pc:sldChg>
      <pc:sldChg chg="addSp delSp modSp del mod ord">
        <pc:chgData name="Ridhi Saraf" userId="ce4f9119-65ad-4535-86ee-b0e122925609" providerId="ADAL" clId="{40C37756-B804-4ABF-8313-B2C97A8B144D}" dt="2024-09-17T17:26:06.869" v="11546" actId="47"/>
        <pc:sldMkLst>
          <pc:docMk/>
          <pc:sldMk cId="2030797432" sldId="274"/>
        </pc:sldMkLst>
        <pc:spChg chg="add mod">
          <ac:chgData name="Ridhi Saraf" userId="ce4f9119-65ad-4535-86ee-b0e122925609" providerId="ADAL" clId="{40C37756-B804-4ABF-8313-B2C97A8B144D}" dt="2024-09-13T19:51:47.678" v="4721"/>
          <ac:spMkLst>
            <pc:docMk/>
            <pc:sldMk cId="2030797432" sldId="274"/>
            <ac:spMk id="2" creationId="{CE458936-7CC2-B0FE-664B-F7CEFF547F26}"/>
          </ac:spMkLst>
        </pc:spChg>
        <pc:spChg chg="del">
          <ac:chgData name="Ridhi Saraf" userId="ce4f9119-65ad-4535-86ee-b0e122925609" providerId="ADAL" clId="{40C37756-B804-4ABF-8313-B2C97A8B144D}" dt="2024-09-13T19:51:47.366" v="4720" actId="478"/>
          <ac:spMkLst>
            <pc:docMk/>
            <pc:sldMk cId="2030797432" sldId="274"/>
            <ac:spMk id="3" creationId="{C35A0C13-6094-CEDC-8D86-AAA3E0C9D8BC}"/>
          </ac:spMkLst>
        </pc:spChg>
        <pc:spChg chg="mod">
          <ac:chgData name="Ridhi Saraf" userId="ce4f9119-65ad-4535-86ee-b0e122925609" providerId="ADAL" clId="{40C37756-B804-4ABF-8313-B2C97A8B144D}" dt="2024-09-13T19:51:50.303" v="4731" actId="1036"/>
          <ac:spMkLst>
            <pc:docMk/>
            <pc:sldMk cId="2030797432" sldId="274"/>
            <ac:spMk id="4" creationId="{DDFB1E68-9886-6A39-36B3-8AD73950E3AE}"/>
          </ac:spMkLst>
        </pc:spChg>
      </pc:sldChg>
      <pc:sldChg chg="del ord">
        <pc:chgData name="Ridhi Saraf" userId="ce4f9119-65ad-4535-86ee-b0e122925609" providerId="ADAL" clId="{40C37756-B804-4ABF-8313-B2C97A8B144D}" dt="2024-09-16T18:39:35.412" v="11491" actId="47"/>
        <pc:sldMkLst>
          <pc:docMk/>
          <pc:sldMk cId="1431915995" sldId="275"/>
        </pc:sldMkLst>
      </pc:sldChg>
      <pc:sldChg chg="addSp delSp modSp del mod ord">
        <pc:chgData name="Ridhi Saraf" userId="ce4f9119-65ad-4535-86ee-b0e122925609" providerId="ADAL" clId="{40C37756-B804-4ABF-8313-B2C97A8B144D}" dt="2024-09-17T17:26:08.088" v="11547" actId="47"/>
        <pc:sldMkLst>
          <pc:docMk/>
          <pc:sldMk cId="1225096117" sldId="276"/>
        </pc:sldMkLst>
        <pc:spChg chg="del">
          <ac:chgData name="Ridhi Saraf" userId="ce4f9119-65ad-4535-86ee-b0e122925609" providerId="ADAL" clId="{40C37756-B804-4ABF-8313-B2C97A8B144D}" dt="2024-09-14T05:58:52.917" v="6108" actId="478"/>
          <ac:spMkLst>
            <pc:docMk/>
            <pc:sldMk cId="1225096117" sldId="276"/>
            <ac:spMk id="2" creationId="{8FF668D5-DC2B-5925-2E21-64A63BFF3D9D}"/>
          </ac:spMkLst>
        </pc:spChg>
        <pc:spChg chg="del">
          <ac:chgData name="Ridhi Saraf" userId="ce4f9119-65ad-4535-86ee-b0e122925609" providerId="ADAL" clId="{40C37756-B804-4ABF-8313-B2C97A8B144D}" dt="2024-09-13T19:52:01.555" v="4748" actId="478"/>
          <ac:spMkLst>
            <pc:docMk/>
            <pc:sldMk cId="1225096117" sldId="276"/>
            <ac:spMk id="3" creationId="{C35A0C13-6094-CEDC-8D86-AAA3E0C9D8BC}"/>
          </ac:spMkLst>
        </pc:spChg>
        <pc:spChg chg="add mod">
          <ac:chgData name="Ridhi Saraf" userId="ce4f9119-65ad-4535-86ee-b0e122925609" providerId="ADAL" clId="{40C37756-B804-4ABF-8313-B2C97A8B144D}" dt="2024-09-13T19:52:01.870" v="4749"/>
          <ac:spMkLst>
            <pc:docMk/>
            <pc:sldMk cId="1225096117" sldId="276"/>
            <ac:spMk id="8" creationId="{D744E707-8992-353A-F40B-51AC3F1B34E2}"/>
          </ac:spMkLst>
        </pc:spChg>
      </pc:sldChg>
      <pc:sldChg chg="del ord">
        <pc:chgData name="Ridhi Saraf" userId="ce4f9119-65ad-4535-86ee-b0e122925609" providerId="ADAL" clId="{40C37756-B804-4ABF-8313-B2C97A8B144D}" dt="2024-09-16T18:39:36.195" v="11492" actId="47"/>
        <pc:sldMkLst>
          <pc:docMk/>
          <pc:sldMk cId="2807520307" sldId="277"/>
        </pc:sldMkLst>
      </pc:sldChg>
      <pc:sldChg chg="del">
        <pc:chgData name="Ridhi Saraf" userId="ce4f9119-65ad-4535-86ee-b0e122925609" providerId="ADAL" clId="{40C37756-B804-4ABF-8313-B2C97A8B144D}" dt="2024-09-13T08:43:42.165" v="319" actId="47"/>
        <pc:sldMkLst>
          <pc:docMk/>
          <pc:sldMk cId="215912206" sldId="278"/>
        </pc:sldMkLst>
      </pc:sldChg>
      <pc:sldChg chg="del">
        <pc:chgData name="Ridhi Saraf" userId="ce4f9119-65ad-4535-86ee-b0e122925609" providerId="ADAL" clId="{40C37756-B804-4ABF-8313-B2C97A8B144D}" dt="2024-09-13T08:43:42.542" v="320" actId="47"/>
        <pc:sldMkLst>
          <pc:docMk/>
          <pc:sldMk cId="2681204024" sldId="279"/>
        </pc:sldMkLst>
      </pc:sldChg>
      <pc:sldChg chg="del">
        <pc:chgData name="Ridhi Saraf" userId="ce4f9119-65ad-4535-86ee-b0e122925609" providerId="ADAL" clId="{40C37756-B804-4ABF-8313-B2C97A8B144D}" dt="2024-09-13T08:43:43.070" v="321" actId="47"/>
        <pc:sldMkLst>
          <pc:docMk/>
          <pc:sldMk cId="495559415" sldId="280"/>
        </pc:sldMkLst>
      </pc:sldChg>
      <pc:sldChg chg="del">
        <pc:chgData name="Ridhi Saraf" userId="ce4f9119-65ad-4535-86ee-b0e122925609" providerId="ADAL" clId="{40C37756-B804-4ABF-8313-B2C97A8B144D}" dt="2024-09-13T08:43:43.966" v="322" actId="47"/>
        <pc:sldMkLst>
          <pc:docMk/>
          <pc:sldMk cId="1759571263" sldId="281"/>
        </pc:sldMkLst>
      </pc:sldChg>
      <pc:sldChg chg="del">
        <pc:chgData name="Ridhi Saraf" userId="ce4f9119-65ad-4535-86ee-b0e122925609" providerId="ADAL" clId="{40C37756-B804-4ABF-8313-B2C97A8B144D}" dt="2024-09-13T08:43:44.374" v="323" actId="47"/>
        <pc:sldMkLst>
          <pc:docMk/>
          <pc:sldMk cId="2291508415" sldId="282"/>
        </pc:sldMkLst>
      </pc:sldChg>
      <pc:sldChg chg="addSp delSp modSp add del mod ord">
        <pc:chgData name="Ridhi Saraf" userId="ce4f9119-65ad-4535-86ee-b0e122925609" providerId="ADAL" clId="{40C37756-B804-4ABF-8313-B2C97A8B144D}" dt="2024-09-16T18:39:38.340" v="11493" actId="47"/>
        <pc:sldMkLst>
          <pc:docMk/>
          <pc:sldMk cId="193282572" sldId="283"/>
        </pc:sldMkLst>
        <pc:spChg chg="mod">
          <ac:chgData name="Ridhi Saraf" userId="ce4f9119-65ad-4535-86ee-b0e122925609" providerId="ADAL" clId="{40C37756-B804-4ABF-8313-B2C97A8B144D}" dt="2024-09-13T08:46:06.264" v="422" actId="120"/>
          <ac:spMkLst>
            <pc:docMk/>
            <pc:sldMk cId="193282572" sldId="283"/>
            <ac:spMk id="3" creationId="{C35A0C13-6094-CEDC-8D86-AAA3E0C9D8BC}"/>
          </ac:spMkLst>
        </pc:spChg>
        <pc:spChg chg="del">
          <ac:chgData name="Ridhi Saraf" userId="ce4f9119-65ad-4535-86ee-b0e122925609" providerId="ADAL" clId="{40C37756-B804-4ABF-8313-B2C97A8B144D}" dt="2024-09-13T08:16:38.088" v="5" actId="478"/>
          <ac:spMkLst>
            <pc:docMk/>
            <pc:sldMk cId="193282572" sldId="283"/>
            <ac:spMk id="4" creationId="{DDFB1E68-9886-6A39-36B3-8AD73950E3AE}"/>
          </ac:spMkLst>
        </pc:spChg>
        <pc:spChg chg="del">
          <ac:chgData name="Ridhi Saraf" userId="ce4f9119-65ad-4535-86ee-b0e122925609" providerId="ADAL" clId="{40C37756-B804-4ABF-8313-B2C97A8B144D}" dt="2024-09-13T08:16:36.232" v="4" actId="478"/>
          <ac:spMkLst>
            <pc:docMk/>
            <pc:sldMk cId="193282572" sldId="283"/>
            <ac:spMk id="5" creationId="{F10E909E-6604-BDAF-F924-411F067F754C}"/>
          </ac:spMkLst>
        </pc:spChg>
        <pc:spChg chg="add mod">
          <ac:chgData name="Ridhi Saraf" userId="ce4f9119-65ad-4535-86ee-b0e122925609" providerId="ADAL" clId="{40C37756-B804-4ABF-8313-B2C97A8B144D}" dt="2024-09-13T08:20:41.919" v="22" actId="1076"/>
          <ac:spMkLst>
            <pc:docMk/>
            <pc:sldMk cId="193282572" sldId="283"/>
            <ac:spMk id="6" creationId="{798BDBDC-A8A0-663E-EB4E-62732DD7EFFC}"/>
          </ac:spMkLst>
        </pc:spChg>
        <pc:spChg chg="del">
          <ac:chgData name="Ridhi Saraf" userId="ce4f9119-65ad-4535-86ee-b0e122925609" providerId="ADAL" clId="{40C37756-B804-4ABF-8313-B2C97A8B144D}" dt="2024-09-13T08:16:36.232" v="4" actId="478"/>
          <ac:spMkLst>
            <pc:docMk/>
            <pc:sldMk cId="193282572" sldId="283"/>
            <ac:spMk id="8" creationId="{085D6121-03CB-0AB7-52A1-B18D55C4C7F5}"/>
          </ac:spMkLst>
        </pc:spChg>
        <pc:spChg chg="del">
          <ac:chgData name="Ridhi Saraf" userId="ce4f9119-65ad-4535-86ee-b0e122925609" providerId="ADAL" clId="{40C37756-B804-4ABF-8313-B2C97A8B144D}" dt="2024-09-13T08:16:36.232" v="4" actId="478"/>
          <ac:spMkLst>
            <pc:docMk/>
            <pc:sldMk cId="193282572" sldId="283"/>
            <ac:spMk id="9" creationId="{A9440977-5F97-9684-B35F-DD3BEA0F968D}"/>
          </ac:spMkLst>
        </pc:spChg>
        <pc:spChg chg="add mod">
          <ac:chgData name="Ridhi Saraf" userId="ce4f9119-65ad-4535-86ee-b0e122925609" providerId="ADAL" clId="{40C37756-B804-4ABF-8313-B2C97A8B144D}" dt="2024-09-13T08:21:08.055" v="30" actId="14100"/>
          <ac:spMkLst>
            <pc:docMk/>
            <pc:sldMk cId="193282572" sldId="283"/>
            <ac:spMk id="11" creationId="{CF0C6A67-567A-7529-7671-44BFCF33E8D6}"/>
          </ac:spMkLst>
        </pc:spChg>
        <pc:spChg chg="add del mod">
          <ac:chgData name="Ridhi Saraf" userId="ce4f9119-65ad-4535-86ee-b0e122925609" providerId="ADAL" clId="{40C37756-B804-4ABF-8313-B2C97A8B144D}" dt="2024-09-13T18:36:08.255" v="2036" actId="478"/>
          <ac:spMkLst>
            <pc:docMk/>
            <pc:sldMk cId="193282572" sldId="283"/>
            <ac:spMk id="13" creationId="{BDE09FD6-6976-6C83-8AFB-B4F231D8C13E}"/>
          </ac:spMkLst>
        </pc:spChg>
        <pc:spChg chg="add del mod">
          <ac:chgData name="Ridhi Saraf" userId="ce4f9119-65ad-4535-86ee-b0e122925609" providerId="ADAL" clId="{40C37756-B804-4ABF-8313-B2C97A8B144D}" dt="2024-09-13T18:36:08.255" v="2036" actId="478"/>
          <ac:spMkLst>
            <pc:docMk/>
            <pc:sldMk cId="193282572" sldId="283"/>
            <ac:spMk id="15" creationId="{36394910-EAA7-ECA6-707F-8C841ACFCF96}"/>
          </ac:spMkLst>
        </pc:spChg>
        <pc:spChg chg="add mod">
          <ac:chgData name="Ridhi Saraf" userId="ce4f9119-65ad-4535-86ee-b0e122925609" providerId="ADAL" clId="{40C37756-B804-4ABF-8313-B2C97A8B144D}" dt="2024-09-13T08:23:49.129" v="114" actId="1076"/>
          <ac:spMkLst>
            <pc:docMk/>
            <pc:sldMk cId="193282572" sldId="283"/>
            <ac:spMk id="17" creationId="{FC707425-6358-BF35-8A36-053BFB4B70A3}"/>
          </ac:spMkLst>
        </pc:spChg>
        <pc:spChg chg="add mod">
          <ac:chgData name="Ridhi Saraf" userId="ce4f9119-65ad-4535-86ee-b0e122925609" providerId="ADAL" clId="{40C37756-B804-4ABF-8313-B2C97A8B144D}" dt="2024-09-13T08:24:07.171" v="127" actId="6549"/>
          <ac:spMkLst>
            <pc:docMk/>
            <pc:sldMk cId="193282572" sldId="283"/>
            <ac:spMk id="18" creationId="{A1022758-0EDE-D3C8-EBF4-AB56CA9911EC}"/>
          </ac:spMkLst>
        </pc:spChg>
        <pc:spChg chg="add del mod">
          <ac:chgData name="Ridhi Saraf" userId="ce4f9119-65ad-4535-86ee-b0e122925609" providerId="ADAL" clId="{40C37756-B804-4ABF-8313-B2C97A8B144D}" dt="2024-09-13T18:36:19.115" v="2038" actId="478"/>
          <ac:spMkLst>
            <pc:docMk/>
            <pc:sldMk cId="193282572" sldId="283"/>
            <ac:spMk id="20" creationId="{726A91C1-4126-68A1-79DD-6EECA4DC1006}"/>
          </ac:spMkLst>
        </pc:spChg>
        <pc:spChg chg="add del mod">
          <ac:chgData name="Ridhi Saraf" userId="ce4f9119-65ad-4535-86ee-b0e122925609" providerId="ADAL" clId="{40C37756-B804-4ABF-8313-B2C97A8B144D}" dt="2024-09-13T18:36:19.115" v="2038" actId="478"/>
          <ac:spMkLst>
            <pc:docMk/>
            <pc:sldMk cId="193282572" sldId="283"/>
            <ac:spMk id="22" creationId="{415F556E-67E7-139A-F5E8-94EC59ED94D8}"/>
          </ac:spMkLst>
        </pc:spChg>
        <pc:spChg chg="add del mod">
          <ac:chgData name="Ridhi Saraf" userId="ce4f9119-65ad-4535-86ee-b0e122925609" providerId="ADAL" clId="{40C37756-B804-4ABF-8313-B2C97A8B144D}" dt="2024-09-13T18:36:12.464" v="2037" actId="478"/>
          <ac:spMkLst>
            <pc:docMk/>
            <pc:sldMk cId="193282572" sldId="283"/>
            <ac:spMk id="23" creationId="{176242D1-34F8-235D-23E8-4D8436D3A6FA}"/>
          </ac:spMkLst>
        </pc:spChg>
        <pc:spChg chg="add del mod">
          <ac:chgData name="Ridhi Saraf" userId="ce4f9119-65ad-4535-86ee-b0e122925609" providerId="ADAL" clId="{40C37756-B804-4ABF-8313-B2C97A8B144D}" dt="2024-09-13T08:46:22.267" v="446" actId="478"/>
          <ac:spMkLst>
            <pc:docMk/>
            <pc:sldMk cId="193282572" sldId="283"/>
            <ac:spMk id="24" creationId="{66A6FB71-DA42-B484-F4E3-05009ECEF668}"/>
          </ac:spMkLst>
        </pc:spChg>
        <pc:picChg chg="del">
          <ac:chgData name="Ridhi Saraf" userId="ce4f9119-65ad-4535-86ee-b0e122925609" providerId="ADAL" clId="{40C37756-B804-4ABF-8313-B2C97A8B144D}" dt="2024-09-13T08:16:33.977" v="3" actId="478"/>
          <ac:picMkLst>
            <pc:docMk/>
            <pc:sldMk cId="193282572" sldId="283"/>
            <ac:picMk id="7" creationId="{622D1D5E-B412-8116-DD0B-D6A0D1B3BC49}"/>
          </ac:picMkLst>
        </pc:picChg>
      </pc:sldChg>
      <pc:sldChg chg="new del">
        <pc:chgData name="Ridhi Saraf" userId="ce4f9119-65ad-4535-86ee-b0e122925609" providerId="ADAL" clId="{40C37756-B804-4ABF-8313-B2C97A8B144D}" dt="2024-09-13T08:16:24.896" v="1" actId="680"/>
        <pc:sldMkLst>
          <pc:docMk/>
          <pc:sldMk cId="569367304" sldId="283"/>
        </pc:sldMkLst>
      </pc:sldChg>
      <pc:sldChg chg="addSp delSp modSp add del mod ord">
        <pc:chgData name="Ridhi Saraf" userId="ce4f9119-65ad-4535-86ee-b0e122925609" providerId="ADAL" clId="{40C37756-B804-4ABF-8313-B2C97A8B144D}" dt="2024-09-16T18:39:26.081" v="11488" actId="47"/>
        <pc:sldMkLst>
          <pc:docMk/>
          <pc:sldMk cId="3789251604" sldId="284"/>
        </pc:sldMkLst>
        <pc:spChg chg="del">
          <ac:chgData name="Ridhi Saraf" userId="ce4f9119-65ad-4535-86ee-b0e122925609" providerId="ADAL" clId="{40C37756-B804-4ABF-8313-B2C97A8B144D}" dt="2024-09-13T08:32:37.225" v="207" actId="478"/>
          <ac:spMkLst>
            <pc:docMk/>
            <pc:sldMk cId="3789251604" sldId="284"/>
            <ac:spMk id="2" creationId="{8FF668D5-DC2B-5925-2E21-64A63BFF3D9D}"/>
          </ac:spMkLst>
        </pc:spChg>
        <pc:spChg chg="del">
          <ac:chgData name="Ridhi Saraf" userId="ce4f9119-65ad-4535-86ee-b0e122925609" providerId="ADAL" clId="{40C37756-B804-4ABF-8313-B2C97A8B144D}" dt="2024-09-13T08:29:26.775" v="153" actId="478"/>
          <ac:spMkLst>
            <pc:docMk/>
            <pc:sldMk cId="3789251604" sldId="284"/>
            <ac:spMk id="3" creationId="{C35A0C13-6094-CEDC-8D86-AAA3E0C9D8BC}"/>
          </ac:spMkLst>
        </pc:spChg>
        <pc:spChg chg="del">
          <ac:chgData name="Ridhi Saraf" userId="ce4f9119-65ad-4535-86ee-b0e122925609" providerId="ADAL" clId="{40C37756-B804-4ABF-8313-B2C97A8B144D}" dt="2024-09-13T08:29:25.032" v="152" actId="478"/>
          <ac:spMkLst>
            <pc:docMk/>
            <pc:sldMk cId="3789251604" sldId="284"/>
            <ac:spMk id="4" creationId="{A9440977-5F97-9684-B35F-DD3BEA0F968D}"/>
          </ac:spMkLst>
        </pc:spChg>
        <pc:spChg chg="del">
          <ac:chgData name="Ridhi Saraf" userId="ce4f9119-65ad-4535-86ee-b0e122925609" providerId="ADAL" clId="{40C37756-B804-4ABF-8313-B2C97A8B144D}" dt="2024-09-13T08:29:25.032" v="152" actId="478"/>
          <ac:spMkLst>
            <pc:docMk/>
            <pc:sldMk cId="3789251604" sldId="284"/>
            <ac:spMk id="5" creationId="{629949A3-587C-6DC8-198D-53711A4F44D7}"/>
          </ac:spMkLst>
        </pc:spChg>
        <pc:spChg chg="del">
          <ac:chgData name="Ridhi Saraf" userId="ce4f9119-65ad-4535-86ee-b0e122925609" providerId="ADAL" clId="{40C37756-B804-4ABF-8313-B2C97A8B144D}" dt="2024-09-13T08:29:25.032" v="152" actId="478"/>
          <ac:spMkLst>
            <pc:docMk/>
            <pc:sldMk cId="3789251604" sldId="284"/>
            <ac:spMk id="6" creationId="{997BD6C6-E1F2-19D6-283E-212C264CABCB}"/>
          </ac:spMkLst>
        </pc:spChg>
        <pc:spChg chg="del">
          <ac:chgData name="Ridhi Saraf" userId="ce4f9119-65ad-4535-86ee-b0e122925609" providerId="ADAL" clId="{40C37756-B804-4ABF-8313-B2C97A8B144D}" dt="2024-09-13T08:29:25.032" v="152" actId="478"/>
          <ac:spMkLst>
            <pc:docMk/>
            <pc:sldMk cId="3789251604" sldId="284"/>
            <ac:spMk id="7" creationId="{23460E6E-E37C-36F7-FD84-7DB4778145A3}"/>
          </ac:spMkLst>
        </pc:spChg>
        <pc:spChg chg="del">
          <ac:chgData name="Ridhi Saraf" userId="ce4f9119-65ad-4535-86ee-b0e122925609" providerId="ADAL" clId="{40C37756-B804-4ABF-8313-B2C97A8B144D}" dt="2024-09-13T08:29:25.032" v="152" actId="478"/>
          <ac:spMkLst>
            <pc:docMk/>
            <pc:sldMk cId="3789251604" sldId="284"/>
            <ac:spMk id="8" creationId="{5BEF4444-7B3F-900D-9F72-5DFBD615F53C}"/>
          </ac:spMkLst>
        </pc:spChg>
        <pc:spChg chg="del">
          <ac:chgData name="Ridhi Saraf" userId="ce4f9119-65ad-4535-86ee-b0e122925609" providerId="ADAL" clId="{40C37756-B804-4ABF-8313-B2C97A8B144D}" dt="2024-09-13T08:29:25.032" v="152" actId="478"/>
          <ac:spMkLst>
            <pc:docMk/>
            <pc:sldMk cId="3789251604" sldId="284"/>
            <ac:spMk id="9" creationId="{E7242295-7993-4B67-1915-91CA21EBE553}"/>
          </ac:spMkLst>
        </pc:spChg>
        <pc:spChg chg="del">
          <ac:chgData name="Ridhi Saraf" userId="ce4f9119-65ad-4535-86ee-b0e122925609" providerId="ADAL" clId="{40C37756-B804-4ABF-8313-B2C97A8B144D}" dt="2024-09-13T08:29:25.032" v="152" actId="478"/>
          <ac:spMkLst>
            <pc:docMk/>
            <pc:sldMk cId="3789251604" sldId="284"/>
            <ac:spMk id="10" creationId="{14725252-127D-76F0-8AFD-1F8F1F64B5F0}"/>
          </ac:spMkLst>
        </pc:spChg>
        <pc:spChg chg="del">
          <ac:chgData name="Ridhi Saraf" userId="ce4f9119-65ad-4535-86ee-b0e122925609" providerId="ADAL" clId="{40C37756-B804-4ABF-8313-B2C97A8B144D}" dt="2024-09-13T08:29:25.032" v="152" actId="478"/>
          <ac:spMkLst>
            <pc:docMk/>
            <pc:sldMk cId="3789251604" sldId="284"/>
            <ac:spMk id="11" creationId="{A3C19FC1-3649-DBE3-9B70-31E01EE7B1FE}"/>
          </ac:spMkLst>
        </pc:spChg>
        <pc:spChg chg="del">
          <ac:chgData name="Ridhi Saraf" userId="ce4f9119-65ad-4535-86ee-b0e122925609" providerId="ADAL" clId="{40C37756-B804-4ABF-8313-B2C97A8B144D}" dt="2024-09-13T08:29:25.032" v="152" actId="478"/>
          <ac:spMkLst>
            <pc:docMk/>
            <pc:sldMk cId="3789251604" sldId="284"/>
            <ac:spMk id="12" creationId="{FA990C41-661F-8A35-728B-963FC3DC51F3}"/>
          </ac:spMkLst>
        </pc:spChg>
        <pc:spChg chg="del">
          <ac:chgData name="Ridhi Saraf" userId="ce4f9119-65ad-4535-86ee-b0e122925609" providerId="ADAL" clId="{40C37756-B804-4ABF-8313-B2C97A8B144D}" dt="2024-09-13T08:29:25.032" v="152" actId="478"/>
          <ac:spMkLst>
            <pc:docMk/>
            <pc:sldMk cId="3789251604" sldId="284"/>
            <ac:spMk id="13" creationId="{FB58EDEA-D628-06F2-11CB-B54635CBC56A}"/>
          </ac:spMkLst>
        </pc:spChg>
        <pc:spChg chg="del">
          <ac:chgData name="Ridhi Saraf" userId="ce4f9119-65ad-4535-86ee-b0e122925609" providerId="ADAL" clId="{40C37756-B804-4ABF-8313-B2C97A8B144D}" dt="2024-09-13T08:29:25.032" v="152" actId="478"/>
          <ac:spMkLst>
            <pc:docMk/>
            <pc:sldMk cId="3789251604" sldId="284"/>
            <ac:spMk id="14" creationId="{F3FD371C-1ED7-5902-CA60-D499971605E5}"/>
          </ac:spMkLst>
        </pc:spChg>
        <pc:spChg chg="add del">
          <ac:chgData name="Ridhi Saraf" userId="ce4f9119-65ad-4535-86ee-b0e122925609" providerId="ADAL" clId="{40C37756-B804-4ABF-8313-B2C97A8B144D}" dt="2024-09-13T08:29:31.735" v="157" actId="22"/>
          <ac:spMkLst>
            <pc:docMk/>
            <pc:sldMk cId="3789251604" sldId="284"/>
            <ac:spMk id="16" creationId="{F9002A47-152E-8DDA-A4E5-9D909086ECE2}"/>
          </ac:spMkLst>
        </pc:spChg>
        <pc:spChg chg="add mod">
          <ac:chgData name="Ridhi Saraf" userId="ce4f9119-65ad-4535-86ee-b0e122925609" providerId="ADAL" clId="{40C37756-B804-4ABF-8313-B2C97A8B144D}" dt="2024-09-13T08:33:31.482" v="250" actId="14100"/>
          <ac:spMkLst>
            <pc:docMk/>
            <pc:sldMk cId="3789251604" sldId="284"/>
            <ac:spMk id="18" creationId="{FD562100-383B-384D-C9E2-B5435CF8868E}"/>
          </ac:spMkLst>
        </pc:spChg>
        <pc:spChg chg="add mod">
          <ac:chgData name="Ridhi Saraf" userId="ce4f9119-65ad-4535-86ee-b0e122925609" providerId="ADAL" clId="{40C37756-B804-4ABF-8313-B2C97A8B144D}" dt="2024-09-13T08:33:33.180" v="259" actId="1037"/>
          <ac:spMkLst>
            <pc:docMk/>
            <pc:sldMk cId="3789251604" sldId="284"/>
            <ac:spMk id="20" creationId="{4500B573-3956-83D8-1A08-EB204D470F3D}"/>
          </ac:spMkLst>
        </pc:spChg>
        <pc:spChg chg="add mod">
          <ac:chgData name="Ridhi Saraf" userId="ce4f9119-65ad-4535-86ee-b0e122925609" providerId="ADAL" clId="{40C37756-B804-4ABF-8313-B2C97A8B144D}" dt="2024-09-13T08:33:25.313" v="247" actId="1037"/>
          <ac:spMkLst>
            <pc:docMk/>
            <pc:sldMk cId="3789251604" sldId="284"/>
            <ac:spMk id="22" creationId="{89FA2C48-AF57-8351-24FD-7FDD68604BA8}"/>
          </ac:spMkLst>
        </pc:spChg>
        <pc:spChg chg="add mod">
          <ac:chgData name="Ridhi Saraf" userId="ce4f9119-65ad-4535-86ee-b0e122925609" providerId="ADAL" clId="{40C37756-B804-4ABF-8313-B2C97A8B144D}" dt="2024-09-13T08:33:36.383" v="260" actId="1076"/>
          <ac:spMkLst>
            <pc:docMk/>
            <pc:sldMk cId="3789251604" sldId="284"/>
            <ac:spMk id="24" creationId="{FAEC3C80-B5E7-F355-FBEA-F289F5DA9CAE}"/>
          </ac:spMkLst>
        </pc:spChg>
        <pc:spChg chg="add mod">
          <ac:chgData name="Ridhi Saraf" userId="ce4f9119-65ad-4535-86ee-b0e122925609" providerId="ADAL" clId="{40C37756-B804-4ABF-8313-B2C97A8B144D}" dt="2024-09-13T08:33:52.671" v="283" actId="20577"/>
          <ac:spMkLst>
            <pc:docMk/>
            <pc:sldMk cId="3789251604" sldId="284"/>
            <ac:spMk id="26" creationId="{D138FE3F-22BB-7215-5FB0-62C7507F397B}"/>
          </ac:spMkLst>
        </pc:spChg>
        <pc:spChg chg="add mod">
          <ac:chgData name="Ridhi Saraf" userId="ce4f9119-65ad-4535-86ee-b0e122925609" providerId="ADAL" clId="{40C37756-B804-4ABF-8313-B2C97A8B144D}" dt="2024-09-13T08:45:10.085" v="355" actId="403"/>
          <ac:spMkLst>
            <pc:docMk/>
            <pc:sldMk cId="3789251604" sldId="284"/>
            <ac:spMk id="27" creationId="{54BD56C9-8D54-6607-F8E1-8C3CDF6D63A2}"/>
          </ac:spMkLst>
        </pc:spChg>
      </pc:sldChg>
      <pc:sldChg chg="addSp modSp add del mod">
        <pc:chgData name="Ridhi Saraf" userId="ce4f9119-65ad-4535-86ee-b0e122925609" providerId="ADAL" clId="{40C37756-B804-4ABF-8313-B2C97A8B144D}" dt="2024-09-16T18:39:33.562" v="11490" actId="47"/>
        <pc:sldMkLst>
          <pc:docMk/>
          <pc:sldMk cId="1440283560" sldId="285"/>
        </pc:sldMkLst>
        <pc:spChg chg="add mod">
          <ac:chgData name="Ridhi Saraf" userId="ce4f9119-65ad-4535-86ee-b0e122925609" providerId="ADAL" clId="{40C37756-B804-4ABF-8313-B2C97A8B144D}" dt="2024-09-14T05:59:14.215" v="6111" actId="1076"/>
          <ac:spMkLst>
            <pc:docMk/>
            <pc:sldMk cId="1440283560" sldId="285"/>
            <ac:spMk id="17" creationId="{A762D19F-618A-6984-EE38-BB584ABF417F}"/>
          </ac:spMkLst>
        </pc:spChg>
        <pc:spChg chg="mod">
          <ac:chgData name="Ridhi Saraf" userId="ce4f9119-65ad-4535-86ee-b0e122925609" providerId="ADAL" clId="{40C37756-B804-4ABF-8313-B2C97A8B144D}" dt="2024-09-13T08:38:32.899" v="289" actId="2711"/>
          <ac:spMkLst>
            <pc:docMk/>
            <pc:sldMk cId="1440283560" sldId="285"/>
            <ac:spMk id="18" creationId="{FD562100-383B-384D-C9E2-B5435CF8868E}"/>
          </ac:spMkLst>
        </pc:spChg>
        <pc:spChg chg="mod">
          <ac:chgData name="Ridhi Saraf" userId="ce4f9119-65ad-4535-86ee-b0e122925609" providerId="ADAL" clId="{40C37756-B804-4ABF-8313-B2C97A8B144D}" dt="2024-09-13T17:23:10.158" v="1124" actId="1037"/>
          <ac:spMkLst>
            <pc:docMk/>
            <pc:sldMk cId="1440283560" sldId="285"/>
            <ac:spMk id="20" creationId="{4500B573-3956-83D8-1A08-EB204D470F3D}"/>
          </ac:spMkLst>
        </pc:spChg>
        <pc:spChg chg="mod">
          <ac:chgData name="Ridhi Saraf" userId="ce4f9119-65ad-4535-86ee-b0e122925609" providerId="ADAL" clId="{40C37756-B804-4ABF-8313-B2C97A8B144D}" dt="2024-09-13T08:39:01.150" v="295" actId="2711"/>
          <ac:spMkLst>
            <pc:docMk/>
            <pc:sldMk cId="1440283560" sldId="285"/>
            <ac:spMk id="22" creationId="{89FA2C48-AF57-8351-24FD-7FDD68604BA8}"/>
          </ac:spMkLst>
        </pc:spChg>
        <pc:spChg chg="mod">
          <ac:chgData name="Ridhi Saraf" userId="ce4f9119-65ad-4535-86ee-b0e122925609" providerId="ADAL" clId="{40C37756-B804-4ABF-8313-B2C97A8B144D}" dt="2024-09-13T08:42:32.985" v="304" actId="5793"/>
          <ac:spMkLst>
            <pc:docMk/>
            <pc:sldMk cId="1440283560" sldId="285"/>
            <ac:spMk id="24" creationId="{FAEC3C80-B5E7-F355-FBEA-F289F5DA9CAE}"/>
          </ac:spMkLst>
        </pc:spChg>
        <pc:spChg chg="mod">
          <ac:chgData name="Ridhi Saraf" userId="ce4f9119-65ad-4535-86ee-b0e122925609" providerId="ADAL" clId="{40C37756-B804-4ABF-8313-B2C97A8B144D}" dt="2024-09-13T08:40:00.329" v="300" actId="1076"/>
          <ac:spMkLst>
            <pc:docMk/>
            <pc:sldMk cId="1440283560" sldId="285"/>
            <ac:spMk id="26" creationId="{D138FE3F-22BB-7215-5FB0-62C7507F397B}"/>
          </ac:spMkLst>
        </pc:spChg>
        <pc:spChg chg="mod">
          <ac:chgData name="Ridhi Saraf" userId="ce4f9119-65ad-4535-86ee-b0e122925609" providerId="ADAL" clId="{40C37756-B804-4ABF-8313-B2C97A8B144D}" dt="2024-09-13T08:45:35.338" v="384" actId="403"/>
          <ac:spMkLst>
            <pc:docMk/>
            <pc:sldMk cId="1440283560" sldId="285"/>
            <ac:spMk id="27" creationId="{54BD56C9-8D54-6607-F8E1-8C3CDF6D63A2}"/>
          </ac:spMkLst>
        </pc:spChg>
      </pc:sldChg>
      <pc:sldChg chg="delSp modSp add mod">
        <pc:chgData name="Ridhi Saraf" userId="ce4f9119-65ad-4535-86ee-b0e122925609" providerId="ADAL" clId="{40C37756-B804-4ABF-8313-B2C97A8B144D}" dt="2024-09-13T08:47:09.012" v="461" actId="403"/>
        <pc:sldMkLst>
          <pc:docMk/>
          <pc:sldMk cId="2942944123" sldId="286"/>
        </pc:sldMkLst>
        <pc:spChg chg="mod">
          <ac:chgData name="Ridhi Saraf" userId="ce4f9119-65ad-4535-86ee-b0e122925609" providerId="ADAL" clId="{40C37756-B804-4ABF-8313-B2C97A8B144D}" dt="2024-09-13T08:47:09.012" v="461" actId="403"/>
          <ac:spMkLst>
            <pc:docMk/>
            <pc:sldMk cId="2942944123" sldId="286"/>
            <ac:spMk id="3" creationId="{C35A0C13-6094-CEDC-8D86-AAA3E0C9D8BC}"/>
          </ac:spMkLst>
        </pc:spChg>
        <pc:spChg chg="del">
          <ac:chgData name="Ridhi Saraf" userId="ce4f9119-65ad-4535-86ee-b0e122925609" providerId="ADAL" clId="{40C37756-B804-4ABF-8313-B2C97A8B144D}" dt="2024-09-13T08:43:54.223" v="326" actId="478"/>
          <ac:spMkLst>
            <pc:docMk/>
            <pc:sldMk cId="2942944123" sldId="286"/>
            <ac:spMk id="6" creationId="{798BDBDC-A8A0-663E-EB4E-62732DD7EFFC}"/>
          </ac:spMkLst>
        </pc:spChg>
        <pc:spChg chg="del">
          <ac:chgData name="Ridhi Saraf" userId="ce4f9119-65ad-4535-86ee-b0e122925609" providerId="ADAL" clId="{40C37756-B804-4ABF-8313-B2C97A8B144D}" dt="2024-09-13T08:43:51.518" v="325" actId="478"/>
          <ac:spMkLst>
            <pc:docMk/>
            <pc:sldMk cId="2942944123" sldId="286"/>
            <ac:spMk id="11" creationId="{CF0C6A67-567A-7529-7671-44BFCF33E8D6}"/>
          </ac:spMkLst>
        </pc:spChg>
        <pc:spChg chg="del">
          <ac:chgData name="Ridhi Saraf" userId="ce4f9119-65ad-4535-86ee-b0e122925609" providerId="ADAL" clId="{40C37756-B804-4ABF-8313-B2C97A8B144D}" dt="2024-09-13T08:43:54.223" v="326" actId="478"/>
          <ac:spMkLst>
            <pc:docMk/>
            <pc:sldMk cId="2942944123" sldId="286"/>
            <ac:spMk id="13" creationId="{BDE09FD6-6976-6C83-8AFB-B4F231D8C13E}"/>
          </ac:spMkLst>
        </pc:spChg>
        <pc:spChg chg="del">
          <ac:chgData name="Ridhi Saraf" userId="ce4f9119-65ad-4535-86ee-b0e122925609" providerId="ADAL" clId="{40C37756-B804-4ABF-8313-B2C97A8B144D}" dt="2024-09-13T08:43:51.518" v="325" actId="478"/>
          <ac:spMkLst>
            <pc:docMk/>
            <pc:sldMk cId="2942944123" sldId="286"/>
            <ac:spMk id="15" creationId="{36394910-EAA7-ECA6-707F-8C841ACFCF96}"/>
          </ac:spMkLst>
        </pc:spChg>
        <pc:spChg chg="del">
          <ac:chgData name="Ridhi Saraf" userId="ce4f9119-65ad-4535-86ee-b0e122925609" providerId="ADAL" clId="{40C37756-B804-4ABF-8313-B2C97A8B144D}" dt="2024-09-13T08:43:54.223" v="326" actId="478"/>
          <ac:spMkLst>
            <pc:docMk/>
            <pc:sldMk cId="2942944123" sldId="286"/>
            <ac:spMk id="17" creationId="{FC707425-6358-BF35-8A36-053BFB4B70A3}"/>
          </ac:spMkLst>
        </pc:spChg>
        <pc:spChg chg="del">
          <ac:chgData name="Ridhi Saraf" userId="ce4f9119-65ad-4535-86ee-b0e122925609" providerId="ADAL" clId="{40C37756-B804-4ABF-8313-B2C97A8B144D}" dt="2024-09-13T08:43:51.518" v="325" actId="478"/>
          <ac:spMkLst>
            <pc:docMk/>
            <pc:sldMk cId="2942944123" sldId="286"/>
            <ac:spMk id="18" creationId="{A1022758-0EDE-D3C8-EBF4-AB56CA9911EC}"/>
          </ac:spMkLst>
        </pc:spChg>
        <pc:spChg chg="del">
          <ac:chgData name="Ridhi Saraf" userId="ce4f9119-65ad-4535-86ee-b0e122925609" providerId="ADAL" clId="{40C37756-B804-4ABF-8313-B2C97A8B144D}" dt="2024-09-13T08:43:51.518" v="325" actId="478"/>
          <ac:spMkLst>
            <pc:docMk/>
            <pc:sldMk cId="2942944123" sldId="286"/>
            <ac:spMk id="20" creationId="{726A91C1-4126-68A1-79DD-6EECA4DC1006}"/>
          </ac:spMkLst>
        </pc:spChg>
        <pc:spChg chg="del">
          <ac:chgData name="Ridhi Saraf" userId="ce4f9119-65ad-4535-86ee-b0e122925609" providerId="ADAL" clId="{40C37756-B804-4ABF-8313-B2C97A8B144D}" dt="2024-09-13T08:43:51.518" v="325" actId="478"/>
          <ac:spMkLst>
            <pc:docMk/>
            <pc:sldMk cId="2942944123" sldId="286"/>
            <ac:spMk id="22" creationId="{415F556E-67E7-139A-F5E8-94EC59ED94D8}"/>
          </ac:spMkLst>
        </pc:spChg>
      </pc:sldChg>
      <pc:sldChg chg="addSp delSp modSp add mod ord">
        <pc:chgData name="Ridhi Saraf" userId="ce4f9119-65ad-4535-86ee-b0e122925609" providerId="ADAL" clId="{40C37756-B804-4ABF-8313-B2C97A8B144D}" dt="2024-09-19T19:35:53.797" v="14402" actId="27107"/>
        <pc:sldMkLst>
          <pc:docMk/>
          <pc:sldMk cId="4279046817" sldId="287"/>
        </pc:sldMkLst>
        <pc:spChg chg="add del mod">
          <ac:chgData name="Ridhi Saraf" userId="ce4f9119-65ad-4535-86ee-b0e122925609" providerId="ADAL" clId="{40C37756-B804-4ABF-8313-B2C97A8B144D}" dt="2024-09-13T08:48:11.404" v="472" actId="478"/>
          <ac:spMkLst>
            <pc:docMk/>
            <pc:sldMk cId="4279046817" sldId="287"/>
            <ac:spMk id="2" creationId="{6AB5DBB7-188B-7858-28DE-9C52E1BFF28B}"/>
          </ac:spMkLst>
        </pc:spChg>
        <pc:spChg chg="add mod">
          <ac:chgData name="Ridhi Saraf" userId="ce4f9119-65ad-4535-86ee-b0e122925609" providerId="ADAL" clId="{40C37756-B804-4ABF-8313-B2C97A8B144D}" dt="2024-09-19T19:35:53.797" v="14402" actId="27107"/>
          <ac:spMkLst>
            <pc:docMk/>
            <pc:sldMk cId="4279046817" sldId="287"/>
            <ac:spMk id="2" creationId="{74842301-EF73-8280-AF3F-7DFA34B93C32}"/>
          </ac:spMkLst>
        </pc:spChg>
        <pc:spChg chg="add">
          <ac:chgData name="Ridhi Saraf" userId="ce4f9119-65ad-4535-86ee-b0e122925609" providerId="ADAL" clId="{40C37756-B804-4ABF-8313-B2C97A8B144D}" dt="2024-09-17T17:28:40.575" v="11570"/>
          <ac:spMkLst>
            <pc:docMk/>
            <pc:sldMk cId="4279046817" sldId="287"/>
            <ac:spMk id="2" creationId="{F7EE11C2-3E5B-BCFE-5CBC-FE6831631D4F}"/>
          </ac:spMkLst>
        </pc:spChg>
        <pc:spChg chg="mod">
          <ac:chgData name="Ridhi Saraf" userId="ce4f9119-65ad-4535-86ee-b0e122925609" providerId="ADAL" clId="{40C37756-B804-4ABF-8313-B2C97A8B144D}" dt="2024-09-17T18:01:59.550" v="12255" actId="20577"/>
          <ac:spMkLst>
            <pc:docMk/>
            <pc:sldMk cId="4279046817" sldId="287"/>
            <ac:spMk id="3" creationId="{C35A0C13-6094-CEDC-8D86-AAA3E0C9D8BC}"/>
          </ac:spMkLst>
        </pc:spChg>
        <pc:spChg chg="add">
          <ac:chgData name="Ridhi Saraf" userId="ce4f9119-65ad-4535-86ee-b0e122925609" providerId="ADAL" clId="{40C37756-B804-4ABF-8313-B2C97A8B144D}" dt="2024-09-17T17:30:06.437" v="11581"/>
          <ac:spMkLst>
            <pc:docMk/>
            <pc:sldMk cId="4279046817" sldId="287"/>
            <ac:spMk id="8" creationId="{CD7B27CD-76B2-2C29-43E6-6AA800C95736}"/>
          </ac:spMkLst>
        </pc:spChg>
        <pc:graphicFrameChg chg="add mod modGraphic">
          <ac:chgData name="Ridhi Saraf" userId="ce4f9119-65ad-4535-86ee-b0e122925609" providerId="ADAL" clId="{40C37756-B804-4ABF-8313-B2C97A8B144D}" dt="2024-09-19T19:34:20.497" v="14304" actId="572"/>
          <ac:graphicFrameMkLst>
            <pc:docMk/>
            <pc:sldMk cId="4279046817" sldId="287"/>
            <ac:graphicFrameMk id="5" creationId="{7E637151-115E-4CA0-5637-B6EB765EFE6C}"/>
          </ac:graphicFrameMkLst>
        </pc:graphicFrameChg>
        <pc:picChg chg="add del">
          <ac:chgData name="Ridhi Saraf" userId="ce4f9119-65ad-4535-86ee-b0e122925609" providerId="ADAL" clId="{40C37756-B804-4ABF-8313-B2C97A8B144D}" dt="2024-09-16T10:32:05.775" v="10605" actId="22"/>
          <ac:picMkLst>
            <pc:docMk/>
            <pc:sldMk cId="4279046817" sldId="287"/>
            <ac:picMk id="4" creationId="{79351135-3BE4-CEED-A536-150F3AE8E451}"/>
          </ac:picMkLst>
        </pc:picChg>
        <pc:picChg chg="del mod">
          <ac:chgData name="Ridhi Saraf" userId="ce4f9119-65ad-4535-86ee-b0e122925609" providerId="ADAL" clId="{40C37756-B804-4ABF-8313-B2C97A8B144D}" dt="2024-09-17T17:57:17.667" v="12140" actId="478"/>
          <ac:picMkLst>
            <pc:docMk/>
            <pc:sldMk cId="4279046817" sldId="287"/>
            <ac:picMk id="4" creationId="{8D412DE0-63F2-5C5D-3B0F-FD47F8718603}"/>
          </ac:picMkLst>
        </pc:picChg>
        <pc:picChg chg="add mod modCrop">
          <ac:chgData name="Ridhi Saraf" userId="ce4f9119-65ad-4535-86ee-b0e122925609" providerId="ADAL" clId="{40C37756-B804-4ABF-8313-B2C97A8B144D}" dt="2024-09-17T17:52:59.736" v="11996" actId="1035"/>
          <ac:picMkLst>
            <pc:docMk/>
            <pc:sldMk cId="4279046817" sldId="287"/>
            <ac:picMk id="6" creationId="{AD8AC489-9EC9-2EF8-A754-B7F3A0687B95}"/>
          </ac:picMkLst>
        </pc:picChg>
        <pc:picChg chg="del mod">
          <ac:chgData name="Ridhi Saraf" userId="ce4f9119-65ad-4535-86ee-b0e122925609" providerId="ADAL" clId="{40C37756-B804-4ABF-8313-B2C97A8B144D}" dt="2024-09-17T17:57:00.440" v="12132" actId="478"/>
          <ac:picMkLst>
            <pc:docMk/>
            <pc:sldMk cId="4279046817" sldId="287"/>
            <ac:picMk id="7" creationId="{9D1DE3E6-72CF-4293-4F15-CD5D7F3BD403}"/>
          </ac:picMkLst>
        </pc:picChg>
        <pc:picChg chg="del mod">
          <ac:chgData name="Ridhi Saraf" userId="ce4f9119-65ad-4535-86ee-b0e122925609" providerId="ADAL" clId="{40C37756-B804-4ABF-8313-B2C97A8B144D}" dt="2024-09-17T17:55:55.443" v="12101" actId="478"/>
          <ac:picMkLst>
            <pc:docMk/>
            <pc:sldMk cId="4279046817" sldId="287"/>
            <ac:picMk id="9" creationId="{C999D6D7-1449-C8A3-98C4-847962ADDAC6}"/>
          </ac:picMkLst>
        </pc:picChg>
        <pc:picChg chg="add del">
          <ac:chgData name="Ridhi Saraf" userId="ce4f9119-65ad-4535-86ee-b0e122925609" providerId="ADAL" clId="{40C37756-B804-4ABF-8313-B2C97A8B144D}" dt="2024-09-17T17:30:10.108" v="11583" actId="478"/>
          <ac:picMkLst>
            <pc:docMk/>
            <pc:sldMk cId="4279046817" sldId="287"/>
            <ac:picMk id="10" creationId="{D3F0B3D8-3419-57A5-9D8A-D945AFABB1F4}"/>
          </ac:picMkLst>
        </pc:picChg>
        <pc:picChg chg="add mod">
          <ac:chgData name="Ridhi Saraf" userId="ce4f9119-65ad-4535-86ee-b0e122925609" providerId="ADAL" clId="{40C37756-B804-4ABF-8313-B2C97A8B144D}" dt="2024-09-17T17:51:41.362" v="11966" actId="1036"/>
          <ac:picMkLst>
            <pc:docMk/>
            <pc:sldMk cId="4279046817" sldId="287"/>
            <ac:picMk id="12" creationId="{E7D704B5-D746-4D4E-75F0-8CAE3F45D346}"/>
          </ac:picMkLst>
        </pc:picChg>
        <pc:picChg chg="add mod">
          <ac:chgData name="Ridhi Saraf" userId="ce4f9119-65ad-4535-86ee-b0e122925609" providerId="ADAL" clId="{40C37756-B804-4ABF-8313-B2C97A8B144D}" dt="2024-09-19T19:34:41.756" v="14314" actId="1036"/>
          <ac:picMkLst>
            <pc:docMk/>
            <pc:sldMk cId="4279046817" sldId="287"/>
            <ac:picMk id="14" creationId="{FC5183F7-7D81-8401-7A94-CB53B5D23DE7}"/>
          </ac:picMkLst>
        </pc:picChg>
        <pc:picChg chg="mod">
          <ac:chgData name="Ridhi Saraf" userId="ce4f9119-65ad-4535-86ee-b0e122925609" providerId="ADAL" clId="{40C37756-B804-4ABF-8313-B2C97A8B144D}" dt="2024-09-17T17:51:47.592" v="11970" actId="1036"/>
          <ac:picMkLst>
            <pc:docMk/>
            <pc:sldMk cId="4279046817" sldId="287"/>
            <ac:picMk id="15" creationId="{F91F6886-D250-644B-C8CD-9185F014F8BC}"/>
          </ac:picMkLst>
        </pc:picChg>
        <pc:picChg chg="add mod">
          <ac:chgData name="Ridhi Saraf" userId="ce4f9119-65ad-4535-86ee-b0e122925609" providerId="ADAL" clId="{40C37756-B804-4ABF-8313-B2C97A8B144D}" dt="2024-09-19T19:34:40.654" v="14313" actId="1036"/>
          <ac:picMkLst>
            <pc:docMk/>
            <pc:sldMk cId="4279046817" sldId="287"/>
            <ac:picMk id="17" creationId="{C316759A-5115-A637-DD26-103F4166DB2C}"/>
          </ac:picMkLst>
        </pc:picChg>
        <pc:picChg chg="add del mod">
          <ac:chgData name="Ridhi Saraf" userId="ce4f9119-65ad-4535-86ee-b0e122925609" providerId="ADAL" clId="{40C37756-B804-4ABF-8313-B2C97A8B144D}" dt="2024-09-17T18:00:12.622" v="12162" actId="478"/>
          <ac:picMkLst>
            <pc:docMk/>
            <pc:sldMk cId="4279046817" sldId="287"/>
            <ac:picMk id="19" creationId="{1DECFB41-31B1-5C36-F020-8A439CFDF1F2}"/>
          </ac:picMkLst>
        </pc:picChg>
        <pc:picChg chg="mod">
          <ac:chgData name="Ridhi Saraf" userId="ce4f9119-65ad-4535-86ee-b0e122925609" providerId="ADAL" clId="{40C37756-B804-4ABF-8313-B2C97A8B144D}" dt="2024-09-17T17:51:47.592" v="11970" actId="1036"/>
          <ac:picMkLst>
            <pc:docMk/>
            <pc:sldMk cId="4279046817" sldId="287"/>
            <ac:picMk id="21" creationId="{61CE2AA1-61CA-41C2-73F1-B4771C4CD391}"/>
          </ac:picMkLst>
        </pc:picChg>
        <pc:picChg chg="add mod">
          <ac:chgData name="Ridhi Saraf" userId="ce4f9119-65ad-4535-86ee-b0e122925609" providerId="ADAL" clId="{40C37756-B804-4ABF-8313-B2C97A8B144D}" dt="2024-09-19T19:34:38.806" v="14311" actId="1036"/>
          <ac:picMkLst>
            <pc:docMk/>
            <pc:sldMk cId="4279046817" sldId="287"/>
            <ac:picMk id="22" creationId="{6394D917-592D-27AD-FCD7-C55691BFC0A8}"/>
          </ac:picMkLst>
        </pc:picChg>
        <pc:picChg chg="mod">
          <ac:chgData name="Ridhi Saraf" userId="ce4f9119-65ad-4535-86ee-b0e122925609" providerId="ADAL" clId="{40C37756-B804-4ABF-8313-B2C97A8B144D}" dt="2024-09-17T17:51:47.592" v="11970" actId="1036"/>
          <ac:picMkLst>
            <pc:docMk/>
            <pc:sldMk cId="4279046817" sldId="287"/>
            <ac:picMk id="23" creationId="{2972CEFE-C2FE-C72B-22E3-248D7F73C2FA}"/>
          </ac:picMkLst>
        </pc:picChg>
        <pc:picChg chg="mod">
          <ac:chgData name="Ridhi Saraf" userId="ce4f9119-65ad-4535-86ee-b0e122925609" providerId="ADAL" clId="{40C37756-B804-4ABF-8313-B2C97A8B144D}" dt="2024-09-17T17:51:47.592" v="11970" actId="1036"/>
          <ac:picMkLst>
            <pc:docMk/>
            <pc:sldMk cId="4279046817" sldId="287"/>
            <ac:picMk id="25" creationId="{4FC9EBA5-6584-4978-E77E-7EED55077038}"/>
          </ac:picMkLst>
        </pc:picChg>
        <pc:picChg chg="mod">
          <ac:chgData name="Ridhi Saraf" userId="ce4f9119-65ad-4535-86ee-b0e122925609" providerId="ADAL" clId="{40C37756-B804-4ABF-8313-B2C97A8B144D}" dt="2024-09-17T17:51:47.592" v="11970" actId="1036"/>
          <ac:picMkLst>
            <pc:docMk/>
            <pc:sldMk cId="4279046817" sldId="287"/>
            <ac:picMk id="27" creationId="{0F97316D-48DC-D60E-4B51-24EB883CA1A4}"/>
          </ac:picMkLst>
        </pc:picChg>
        <pc:picChg chg="mod">
          <ac:chgData name="Ridhi Saraf" userId="ce4f9119-65ad-4535-86ee-b0e122925609" providerId="ADAL" clId="{40C37756-B804-4ABF-8313-B2C97A8B144D}" dt="2024-09-17T17:51:45.392" v="11969" actId="1036"/>
          <ac:picMkLst>
            <pc:docMk/>
            <pc:sldMk cId="4279046817" sldId="287"/>
            <ac:picMk id="29" creationId="{1E670A9A-6719-31AF-8726-7E1DA4136F20}"/>
          </ac:picMkLst>
        </pc:picChg>
        <pc:picChg chg="add del mod modCrop">
          <ac:chgData name="Ridhi Saraf" userId="ce4f9119-65ad-4535-86ee-b0e122925609" providerId="ADAL" clId="{40C37756-B804-4ABF-8313-B2C97A8B144D}" dt="2024-09-16T10:32:04.299" v="10603" actId="478"/>
          <ac:picMkLst>
            <pc:docMk/>
            <pc:sldMk cId="4279046817" sldId="287"/>
            <ac:picMk id="29" creationId="{F8C72F41-5972-2CF6-0D8E-D58F4BB3DCE2}"/>
          </ac:picMkLst>
        </pc:picChg>
        <pc:picChg chg="mod">
          <ac:chgData name="Ridhi Saraf" userId="ce4f9119-65ad-4535-86ee-b0e122925609" providerId="ADAL" clId="{40C37756-B804-4ABF-8313-B2C97A8B144D}" dt="2024-09-17T17:51:45.392" v="11969" actId="1036"/>
          <ac:picMkLst>
            <pc:docMk/>
            <pc:sldMk cId="4279046817" sldId="287"/>
            <ac:picMk id="31" creationId="{5FEC9079-AD3B-FD01-2211-2948A71B45A0}"/>
          </ac:picMkLst>
        </pc:picChg>
        <pc:picChg chg="mod">
          <ac:chgData name="Ridhi Saraf" userId="ce4f9119-65ad-4535-86ee-b0e122925609" providerId="ADAL" clId="{40C37756-B804-4ABF-8313-B2C97A8B144D}" dt="2024-09-17T17:51:45.392" v="11969" actId="1036"/>
          <ac:picMkLst>
            <pc:docMk/>
            <pc:sldMk cId="4279046817" sldId="287"/>
            <ac:picMk id="33" creationId="{2B17BADF-49A3-5A59-1F89-C122634D8E85}"/>
          </ac:picMkLst>
        </pc:picChg>
        <pc:picChg chg="mod">
          <ac:chgData name="Ridhi Saraf" userId="ce4f9119-65ad-4535-86ee-b0e122925609" providerId="ADAL" clId="{40C37756-B804-4ABF-8313-B2C97A8B144D}" dt="2024-09-17T17:51:45.392" v="11969" actId="1036"/>
          <ac:picMkLst>
            <pc:docMk/>
            <pc:sldMk cId="4279046817" sldId="287"/>
            <ac:picMk id="35" creationId="{6E48EE45-3EE1-C70A-1972-1A1F12C622AB}"/>
          </ac:picMkLst>
        </pc:picChg>
        <pc:picChg chg="mod">
          <ac:chgData name="Ridhi Saraf" userId="ce4f9119-65ad-4535-86ee-b0e122925609" providerId="ADAL" clId="{40C37756-B804-4ABF-8313-B2C97A8B144D}" dt="2024-09-17T17:51:45.392" v="11969" actId="1036"/>
          <ac:picMkLst>
            <pc:docMk/>
            <pc:sldMk cId="4279046817" sldId="287"/>
            <ac:picMk id="37" creationId="{32E3F66D-59D6-C9C1-15B8-35C4C97E7337}"/>
          </ac:picMkLst>
        </pc:picChg>
        <pc:picChg chg="add mod">
          <ac:chgData name="Ridhi Saraf" userId="ce4f9119-65ad-4535-86ee-b0e122925609" providerId="ADAL" clId="{40C37756-B804-4ABF-8313-B2C97A8B144D}" dt="2024-09-17T17:53:01.787" v="11998" actId="1035"/>
          <ac:picMkLst>
            <pc:docMk/>
            <pc:sldMk cId="4279046817" sldId="287"/>
            <ac:picMk id="1026" creationId="{16DAAF39-B033-06D0-1D5A-5834CC9FE337}"/>
          </ac:picMkLst>
        </pc:picChg>
        <pc:picChg chg="add del">
          <ac:chgData name="Ridhi Saraf" userId="ce4f9119-65ad-4535-86ee-b0e122925609" providerId="ADAL" clId="{40C37756-B804-4ABF-8313-B2C97A8B144D}" dt="2024-09-17T17:28:34.246" v="11569" actId="478"/>
          <ac:picMkLst>
            <pc:docMk/>
            <pc:sldMk cId="4279046817" sldId="287"/>
            <ac:picMk id="1028" creationId="{64D55EF3-F600-2CD0-985A-11E66C1C9139}"/>
          </ac:picMkLst>
        </pc:picChg>
        <pc:picChg chg="add mod">
          <ac:chgData name="Ridhi Saraf" userId="ce4f9119-65ad-4535-86ee-b0e122925609" providerId="ADAL" clId="{40C37756-B804-4ABF-8313-B2C97A8B144D}" dt="2024-09-17T17:53:40.403" v="12017" actId="1036"/>
          <ac:picMkLst>
            <pc:docMk/>
            <pc:sldMk cId="4279046817" sldId="287"/>
            <ac:picMk id="1034" creationId="{EB772807-9C60-D020-866D-81A31047DDBC}"/>
          </ac:picMkLst>
        </pc:picChg>
        <pc:picChg chg="add del">
          <ac:chgData name="Ridhi Saraf" userId="ce4f9119-65ad-4535-86ee-b0e122925609" providerId="ADAL" clId="{40C37756-B804-4ABF-8313-B2C97A8B144D}" dt="2024-09-17T17:31:26.091" v="11595" actId="478"/>
          <ac:picMkLst>
            <pc:docMk/>
            <pc:sldMk cId="4279046817" sldId="287"/>
            <ac:picMk id="1036" creationId="{9DDA0494-07A4-B1A3-7188-64E9349A26CD}"/>
          </ac:picMkLst>
        </pc:picChg>
        <pc:picChg chg="add mod">
          <ac:chgData name="Ridhi Saraf" userId="ce4f9119-65ad-4535-86ee-b0e122925609" providerId="ADAL" clId="{40C37756-B804-4ABF-8313-B2C97A8B144D}" dt="2024-09-17T17:53:45.994" v="12029" actId="1037"/>
          <ac:picMkLst>
            <pc:docMk/>
            <pc:sldMk cId="4279046817" sldId="287"/>
            <ac:picMk id="1038" creationId="{6045F627-42AB-8EC7-1483-BC1292F7C813}"/>
          </ac:picMkLst>
        </pc:picChg>
        <pc:picChg chg="add mod">
          <ac:chgData name="Ridhi Saraf" userId="ce4f9119-65ad-4535-86ee-b0e122925609" providerId="ADAL" clId="{40C37756-B804-4ABF-8313-B2C97A8B144D}" dt="2024-09-17T17:53:49.298" v="12035" actId="1037"/>
          <ac:picMkLst>
            <pc:docMk/>
            <pc:sldMk cId="4279046817" sldId="287"/>
            <ac:picMk id="1040" creationId="{AAC6C0D1-293F-DD3F-A281-472CCEC2C316}"/>
          </ac:picMkLst>
        </pc:picChg>
        <pc:picChg chg="add mod">
          <ac:chgData name="Ridhi Saraf" userId="ce4f9119-65ad-4535-86ee-b0e122925609" providerId="ADAL" clId="{40C37756-B804-4ABF-8313-B2C97A8B144D}" dt="2024-09-17T17:51:41.362" v="11966" actId="1036"/>
          <ac:picMkLst>
            <pc:docMk/>
            <pc:sldMk cId="4279046817" sldId="287"/>
            <ac:picMk id="1042" creationId="{31B498A4-BE5B-B642-9748-F05F0F07F392}"/>
          </ac:picMkLst>
        </pc:picChg>
        <pc:picChg chg="add del">
          <ac:chgData name="Ridhi Saraf" userId="ce4f9119-65ad-4535-86ee-b0e122925609" providerId="ADAL" clId="{40C37756-B804-4ABF-8313-B2C97A8B144D}" dt="2024-09-17T17:34:14.205" v="11622" actId="478"/>
          <ac:picMkLst>
            <pc:docMk/>
            <pc:sldMk cId="4279046817" sldId="287"/>
            <ac:picMk id="1044" creationId="{DB017E3F-37E8-0CB7-96FB-056513539BF5}"/>
          </ac:picMkLst>
        </pc:picChg>
        <pc:picChg chg="add mod">
          <ac:chgData name="Ridhi Saraf" userId="ce4f9119-65ad-4535-86ee-b0e122925609" providerId="ADAL" clId="{40C37756-B804-4ABF-8313-B2C97A8B144D}" dt="2024-09-17T17:51:41.362" v="11966" actId="1036"/>
          <ac:picMkLst>
            <pc:docMk/>
            <pc:sldMk cId="4279046817" sldId="287"/>
            <ac:picMk id="1046" creationId="{EE2FC848-2A5B-CFF3-D595-2990307087B4}"/>
          </ac:picMkLst>
        </pc:picChg>
        <pc:picChg chg="add del">
          <ac:chgData name="Ridhi Saraf" userId="ce4f9119-65ad-4535-86ee-b0e122925609" providerId="ADAL" clId="{40C37756-B804-4ABF-8313-B2C97A8B144D}" dt="2024-09-17T17:35:56.664" v="11638" actId="478"/>
          <ac:picMkLst>
            <pc:docMk/>
            <pc:sldMk cId="4279046817" sldId="287"/>
            <ac:picMk id="1048" creationId="{20D22500-52C0-E4D3-2500-BA7A243DDF34}"/>
          </ac:picMkLst>
        </pc:picChg>
        <pc:picChg chg="add mod">
          <ac:chgData name="Ridhi Saraf" userId="ce4f9119-65ad-4535-86ee-b0e122925609" providerId="ADAL" clId="{40C37756-B804-4ABF-8313-B2C97A8B144D}" dt="2024-09-17T17:51:41.362" v="11966" actId="1036"/>
          <ac:picMkLst>
            <pc:docMk/>
            <pc:sldMk cId="4279046817" sldId="287"/>
            <ac:picMk id="1050" creationId="{9DA86E58-0914-4B27-649D-5ED0AB4C44AF}"/>
          </ac:picMkLst>
        </pc:picChg>
        <pc:picChg chg="add mod">
          <ac:chgData name="Ridhi Saraf" userId="ce4f9119-65ad-4535-86ee-b0e122925609" providerId="ADAL" clId="{40C37756-B804-4ABF-8313-B2C97A8B144D}" dt="2024-09-17T17:51:41.362" v="11966" actId="1036"/>
          <ac:picMkLst>
            <pc:docMk/>
            <pc:sldMk cId="4279046817" sldId="287"/>
            <ac:picMk id="1052" creationId="{810E8934-D4FF-589A-6BED-17E610BCFD18}"/>
          </ac:picMkLst>
        </pc:picChg>
        <pc:picChg chg="add mod">
          <ac:chgData name="Ridhi Saraf" userId="ce4f9119-65ad-4535-86ee-b0e122925609" providerId="ADAL" clId="{40C37756-B804-4ABF-8313-B2C97A8B144D}" dt="2024-09-19T19:34:47.087" v="14327" actId="1036"/>
          <ac:picMkLst>
            <pc:docMk/>
            <pc:sldMk cId="4279046817" sldId="287"/>
            <ac:picMk id="1054" creationId="{450806A5-BA0B-6D75-4976-D978F2B41EC4}"/>
          </ac:picMkLst>
        </pc:picChg>
        <pc:picChg chg="add del mod">
          <ac:chgData name="Ridhi Saraf" userId="ce4f9119-65ad-4535-86ee-b0e122925609" providerId="ADAL" clId="{40C37756-B804-4ABF-8313-B2C97A8B144D}" dt="2024-09-16T10:44:19.514" v="10820" actId="478"/>
          <ac:picMkLst>
            <pc:docMk/>
            <pc:sldMk cId="4279046817" sldId="287"/>
            <ac:picMk id="2050" creationId="{BF271874-25D8-53E7-AB78-1F195A6C64FA}"/>
          </ac:picMkLst>
        </pc:picChg>
      </pc:sldChg>
      <pc:sldChg chg="add del">
        <pc:chgData name="Ridhi Saraf" userId="ce4f9119-65ad-4535-86ee-b0e122925609" providerId="ADAL" clId="{40C37756-B804-4ABF-8313-B2C97A8B144D}" dt="2024-09-13T08:47:25.831" v="462" actId="47"/>
        <pc:sldMkLst>
          <pc:docMk/>
          <pc:sldMk cId="4038603032" sldId="288"/>
        </pc:sldMkLst>
      </pc:sldChg>
      <pc:sldChg chg="addSp delSp modSp add del mod ord">
        <pc:chgData name="Ridhi Saraf" userId="ce4f9119-65ad-4535-86ee-b0e122925609" providerId="ADAL" clId="{40C37756-B804-4ABF-8313-B2C97A8B144D}" dt="2024-09-16T18:39:32.249" v="11489" actId="47"/>
        <pc:sldMkLst>
          <pc:docMk/>
          <pc:sldMk cId="3298950480" sldId="289"/>
        </pc:sldMkLst>
        <pc:spChg chg="add del mod">
          <ac:chgData name="Ridhi Saraf" userId="ce4f9119-65ad-4535-86ee-b0e122925609" providerId="ADAL" clId="{40C37756-B804-4ABF-8313-B2C97A8B144D}" dt="2024-09-13T08:49:08.156" v="474" actId="478"/>
          <ac:spMkLst>
            <pc:docMk/>
            <pc:sldMk cId="3298950480" sldId="289"/>
            <ac:spMk id="2" creationId="{04AE5E73-2EB5-C9A5-A44C-922E5A78B72B}"/>
          </ac:spMkLst>
        </pc:spChg>
        <pc:spChg chg="add mod">
          <ac:chgData name="Ridhi Saraf" userId="ce4f9119-65ad-4535-86ee-b0e122925609" providerId="ADAL" clId="{40C37756-B804-4ABF-8313-B2C97A8B144D}" dt="2024-09-15T18:29:12.316" v="8987" actId="1035"/>
          <ac:spMkLst>
            <pc:docMk/>
            <pc:sldMk cId="3298950480" sldId="289"/>
            <ac:spMk id="2" creationId="{0A69FC9D-7603-8E82-4BDF-1871EC00C769}"/>
          </ac:spMkLst>
        </pc:spChg>
        <pc:spChg chg="mod">
          <ac:chgData name="Ridhi Saraf" userId="ce4f9119-65ad-4535-86ee-b0e122925609" providerId="ADAL" clId="{40C37756-B804-4ABF-8313-B2C97A8B144D}" dt="2024-09-13T19:08:58.031" v="3015" actId="20577"/>
          <ac:spMkLst>
            <pc:docMk/>
            <pc:sldMk cId="3298950480" sldId="289"/>
            <ac:spMk id="3" creationId="{C35A0C13-6094-CEDC-8D86-AAA3E0C9D8BC}"/>
          </ac:spMkLst>
        </pc:spChg>
        <pc:spChg chg="add mod">
          <ac:chgData name="Ridhi Saraf" userId="ce4f9119-65ad-4535-86ee-b0e122925609" providerId="ADAL" clId="{40C37756-B804-4ABF-8313-B2C97A8B144D}" dt="2024-09-15T18:27:41.458" v="8942" actId="113"/>
          <ac:spMkLst>
            <pc:docMk/>
            <pc:sldMk cId="3298950480" sldId="289"/>
            <ac:spMk id="4" creationId="{C650A75F-3874-91C9-088E-3B30C50761E9}"/>
          </ac:spMkLst>
        </pc:spChg>
        <pc:spChg chg="add mod">
          <ac:chgData name="Ridhi Saraf" userId="ce4f9119-65ad-4535-86ee-b0e122925609" providerId="ADAL" clId="{40C37756-B804-4ABF-8313-B2C97A8B144D}" dt="2024-09-13T19:31:13.395" v="3908" actId="1035"/>
          <ac:spMkLst>
            <pc:docMk/>
            <pc:sldMk cId="3298950480" sldId="289"/>
            <ac:spMk id="5" creationId="{1B41AB4E-ACA6-DB52-41C6-F9D084FF7980}"/>
          </ac:spMkLst>
        </pc:spChg>
        <pc:spChg chg="del">
          <ac:chgData name="Ridhi Saraf" userId="ce4f9119-65ad-4535-86ee-b0e122925609" providerId="ADAL" clId="{40C37756-B804-4ABF-8313-B2C97A8B144D}" dt="2024-09-13T08:46:32.968" v="449" actId="478"/>
          <ac:spMkLst>
            <pc:docMk/>
            <pc:sldMk cId="3298950480" sldId="289"/>
            <ac:spMk id="6" creationId="{798BDBDC-A8A0-663E-EB4E-62732DD7EFFC}"/>
          </ac:spMkLst>
        </pc:spChg>
        <pc:spChg chg="add mod">
          <ac:chgData name="Ridhi Saraf" userId="ce4f9119-65ad-4535-86ee-b0e122925609" providerId="ADAL" clId="{40C37756-B804-4ABF-8313-B2C97A8B144D}" dt="2024-09-13T19:31:13.395" v="3908" actId="1035"/>
          <ac:spMkLst>
            <pc:docMk/>
            <pc:sldMk cId="3298950480" sldId="289"/>
            <ac:spMk id="6" creationId="{AB8DF4C1-4B76-AD4A-9E19-B64FD4292B17}"/>
          </ac:spMkLst>
        </pc:spChg>
        <pc:spChg chg="add mod">
          <ac:chgData name="Ridhi Saraf" userId="ce4f9119-65ad-4535-86ee-b0e122925609" providerId="ADAL" clId="{40C37756-B804-4ABF-8313-B2C97A8B144D}" dt="2024-09-13T19:31:13.395" v="3908" actId="1035"/>
          <ac:spMkLst>
            <pc:docMk/>
            <pc:sldMk cId="3298950480" sldId="289"/>
            <ac:spMk id="7" creationId="{8042260C-85A7-09F9-2B87-F0C07EFA25D1}"/>
          </ac:spMkLst>
        </pc:spChg>
        <pc:spChg chg="add mod">
          <ac:chgData name="Ridhi Saraf" userId="ce4f9119-65ad-4535-86ee-b0e122925609" providerId="ADAL" clId="{40C37756-B804-4ABF-8313-B2C97A8B144D}" dt="2024-09-13T19:31:13.395" v="3908" actId="1035"/>
          <ac:spMkLst>
            <pc:docMk/>
            <pc:sldMk cId="3298950480" sldId="289"/>
            <ac:spMk id="8" creationId="{EED6CB51-B9AD-1442-E66A-7F6A5B29EC41}"/>
          </ac:spMkLst>
        </pc:spChg>
        <pc:spChg chg="add del mod">
          <ac:chgData name="Ridhi Saraf" userId="ce4f9119-65ad-4535-86ee-b0e122925609" providerId="ADAL" clId="{40C37756-B804-4ABF-8313-B2C97A8B144D}" dt="2024-09-13T19:16:57.625" v="3343" actId="478"/>
          <ac:spMkLst>
            <pc:docMk/>
            <pc:sldMk cId="3298950480" sldId="289"/>
            <ac:spMk id="9" creationId="{140D8EF1-F155-0CA9-6214-CF75F2AD1615}"/>
          </ac:spMkLst>
        </pc:spChg>
        <pc:spChg chg="add mod">
          <ac:chgData name="Ridhi Saraf" userId="ce4f9119-65ad-4535-86ee-b0e122925609" providerId="ADAL" clId="{40C37756-B804-4ABF-8313-B2C97A8B144D}" dt="2024-09-15T18:28:56.256" v="8961" actId="1036"/>
          <ac:spMkLst>
            <pc:docMk/>
            <pc:sldMk cId="3298950480" sldId="289"/>
            <ac:spMk id="9" creationId="{863F7CA8-437D-4A04-C5F0-3F60F8991B93}"/>
          </ac:spMkLst>
        </pc:spChg>
        <pc:spChg chg="add mod">
          <ac:chgData name="Ridhi Saraf" userId="ce4f9119-65ad-4535-86ee-b0e122925609" providerId="ADAL" clId="{40C37756-B804-4ABF-8313-B2C97A8B144D}" dt="2024-09-15T18:29:02.975" v="8984" actId="1036"/>
          <ac:spMkLst>
            <pc:docMk/>
            <pc:sldMk cId="3298950480" sldId="289"/>
            <ac:spMk id="10" creationId="{2AF63110-218D-BF40-5AD1-D70DF1C2E5A8}"/>
          </ac:spMkLst>
        </pc:spChg>
        <pc:spChg chg="add del mod">
          <ac:chgData name="Ridhi Saraf" userId="ce4f9119-65ad-4535-86ee-b0e122925609" providerId="ADAL" clId="{40C37756-B804-4ABF-8313-B2C97A8B144D}" dt="2024-09-13T19:16:59.546" v="3344" actId="478"/>
          <ac:spMkLst>
            <pc:docMk/>
            <pc:sldMk cId="3298950480" sldId="289"/>
            <ac:spMk id="10" creationId="{C4AA810A-F19B-FF37-BCAE-2B0B47B41C52}"/>
          </ac:spMkLst>
        </pc:spChg>
        <pc:spChg chg="add del mod">
          <ac:chgData name="Ridhi Saraf" userId="ce4f9119-65ad-4535-86ee-b0e122925609" providerId="ADAL" clId="{40C37756-B804-4ABF-8313-B2C97A8B144D}" dt="2024-09-13T19:16:57.625" v="3343" actId="478"/>
          <ac:spMkLst>
            <pc:docMk/>
            <pc:sldMk cId="3298950480" sldId="289"/>
            <ac:spMk id="11" creationId="{75E3A971-2AC3-DE66-B896-B91685F6D41C}"/>
          </ac:spMkLst>
        </pc:spChg>
        <pc:spChg chg="del">
          <ac:chgData name="Ridhi Saraf" userId="ce4f9119-65ad-4535-86ee-b0e122925609" providerId="ADAL" clId="{40C37756-B804-4ABF-8313-B2C97A8B144D}" dt="2024-09-13T08:46:29.835" v="448" actId="478"/>
          <ac:spMkLst>
            <pc:docMk/>
            <pc:sldMk cId="3298950480" sldId="289"/>
            <ac:spMk id="11" creationId="{CF0C6A67-567A-7529-7671-44BFCF33E8D6}"/>
          </ac:spMkLst>
        </pc:spChg>
        <pc:spChg chg="add mod">
          <ac:chgData name="Ridhi Saraf" userId="ce4f9119-65ad-4535-86ee-b0e122925609" providerId="ADAL" clId="{40C37756-B804-4ABF-8313-B2C97A8B144D}" dt="2024-09-15T18:29:06.258" v="8986" actId="1035"/>
          <ac:spMkLst>
            <pc:docMk/>
            <pc:sldMk cId="3298950480" sldId="289"/>
            <ac:spMk id="11" creationId="{E31A3270-EAF9-6637-20C4-5C8FBE7C6A38}"/>
          </ac:spMkLst>
        </pc:spChg>
        <pc:spChg chg="add del mod">
          <ac:chgData name="Ridhi Saraf" userId="ce4f9119-65ad-4535-86ee-b0e122925609" providerId="ADAL" clId="{40C37756-B804-4ABF-8313-B2C97A8B144D}" dt="2024-09-13T19:16:57.625" v="3343" actId="478"/>
          <ac:spMkLst>
            <pc:docMk/>
            <pc:sldMk cId="3298950480" sldId="289"/>
            <ac:spMk id="12" creationId="{4CFE7EC5-AC3F-E76A-40C1-F5298F637A81}"/>
          </ac:spMkLst>
        </pc:spChg>
        <pc:spChg chg="del">
          <ac:chgData name="Ridhi Saraf" userId="ce4f9119-65ad-4535-86ee-b0e122925609" providerId="ADAL" clId="{40C37756-B804-4ABF-8313-B2C97A8B144D}" dt="2024-09-13T08:46:32.968" v="449" actId="478"/>
          <ac:spMkLst>
            <pc:docMk/>
            <pc:sldMk cId="3298950480" sldId="289"/>
            <ac:spMk id="13" creationId="{BDE09FD6-6976-6C83-8AFB-B4F231D8C13E}"/>
          </ac:spMkLst>
        </pc:spChg>
        <pc:spChg chg="add del mod">
          <ac:chgData name="Ridhi Saraf" userId="ce4f9119-65ad-4535-86ee-b0e122925609" providerId="ADAL" clId="{40C37756-B804-4ABF-8313-B2C97A8B144D}" dt="2024-09-13T19:16:57.625" v="3343" actId="478"/>
          <ac:spMkLst>
            <pc:docMk/>
            <pc:sldMk cId="3298950480" sldId="289"/>
            <ac:spMk id="13" creationId="{FE64F83C-D319-008A-7F69-BC11B3480069}"/>
          </ac:spMkLst>
        </pc:spChg>
        <pc:spChg chg="add mod">
          <ac:chgData name="Ridhi Saraf" userId="ce4f9119-65ad-4535-86ee-b0e122925609" providerId="ADAL" clId="{40C37756-B804-4ABF-8313-B2C97A8B144D}" dt="2024-09-13T19:31:13.395" v="3908" actId="1035"/>
          <ac:spMkLst>
            <pc:docMk/>
            <pc:sldMk cId="3298950480" sldId="289"/>
            <ac:spMk id="14" creationId="{1C593FBC-9425-CD6E-B4D6-E66C05B4DBC0}"/>
          </ac:spMkLst>
        </pc:spChg>
        <pc:spChg chg="del">
          <ac:chgData name="Ridhi Saraf" userId="ce4f9119-65ad-4535-86ee-b0e122925609" providerId="ADAL" clId="{40C37756-B804-4ABF-8313-B2C97A8B144D}" dt="2024-09-13T08:46:29.835" v="448" actId="478"/>
          <ac:spMkLst>
            <pc:docMk/>
            <pc:sldMk cId="3298950480" sldId="289"/>
            <ac:spMk id="15" creationId="{36394910-EAA7-ECA6-707F-8C841ACFCF96}"/>
          </ac:spMkLst>
        </pc:spChg>
        <pc:spChg chg="add mod">
          <ac:chgData name="Ridhi Saraf" userId="ce4f9119-65ad-4535-86ee-b0e122925609" providerId="ADAL" clId="{40C37756-B804-4ABF-8313-B2C97A8B144D}" dt="2024-09-15T18:37:01.173" v="9073" actId="6549"/>
          <ac:spMkLst>
            <pc:docMk/>
            <pc:sldMk cId="3298950480" sldId="289"/>
            <ac:spMk id="15" creationId="{D27289F3-E524-EE6B-D69A-65739A7E3581}"/>
          </ac:spMkLst>
        </pc:spChg>
        <pc:spChg chg="add mod">
          <ac:chgData name="Ridhi Saraf" userId="ce4f9119-65ad-4535-86ee-b0e122925609" providerId="ADAL" clId="{40C37756-B804-4ABF-8313-B2C97A8B144D}" dt="2024-09-13T19:31:13.395" v="3908" actId="1035"/>
          <ac:spMkLst>
            <pc:docMk/>
            <pc:sldMk cId="3298950480" sldId="289"/>
            <ac:spMk id="16" creationId="{50E6F49C-F05C-4533-E423-FCAD9FA6DAD6}"/>
          </ac:spMkLst>
        </pc:spChg>
        <pc:spChg chg="add del mod">
          <ac:chgData name="Ridhi Saraf" userId="ce4f9119-65ad-4535-86ee-b0e122925609" providerId="ADAL" clId="{40C37756-B804-4ABF-8313-B2C97A8B144D}" dt="2024-09-13T19:28:20.443" v="3823" actId="478"/>
          <ac:spMkLst>
            <pc:docMk/>
            <pc:sldMk cId="3298950480" sldId="289"/>
            <ac:spMk id="17" creationId="{39E92D33-EB41-74B2-AC88-40FBB0E082B9}"/>
          </ac:spMkLst>
        </pc:spChg>
        <pc:spChg chg="add">
          <ac:chgData name="Ridhi Saraf" userId="ce4f9119-65ad-4535-86ee-b0e122925609" providerId="ADAL" clId="{40C37756-B804-4ABF-8313-B2C97A8B144D}" dt="2024-09-15T18:42:42.670" v="9156"/>
          <ac:spMkLst>
            <pc:docMk/>
            <pc:sldMk cId="3298950480" sldId="289"/>
            <ac:spMk id="17" creationId="{90FC891B-F5F3-5B20-2561-EB84901A78EF}"/>
          </ac:spMkLst>
        </pc:spChg>
        <pc:spChg chg="del">
          <ac:chgData name="Ridhi Saraf" userId="ce4f9119-65ad-4535-86ee-b0e122925609" providerId="ADAL" clId="{40C37756-B804-4ABF-8313-B2C97A8B144D}" dt="2024-09-13T08:46:32.968" v="449" actId="478"/>
          <ac:spMkLst>
            <pc:docMk/>
            <pc:sldMk cId="3298950480" sldId="289"/>
            <ac:spMk id="17" creationId="{FC707425-6358-BF35-8A36-053BFB4B70A3}"/>
          </ac:spMkLst>
        </pc:spChg>
        <pc:spChg chg="add mod">
          <ac:chgData name="Ridhi Saraf" userId="ce4f9119-65ad-4535-86ee-b0e122925609" providerId="ADAL" clId="{40C37756-B804-4ABF-8313-B2C97A8B144D}" dt="2024-09-13T19:31:13.395" v="3908" actId="1035"/>
          <ac:spMkLst>
            <pc:docMk/>
            <pc:sldMk cId="3298950480" sldId="289"/>
            <ac:spMk id="18" creationId="{15110A82-358B-FCB9-A31D-7B885431DEA6}"/>
          </ac:spMkLst>
        </pc:spChg>
        <pc:spChg chg="del">
          <ac:chgData name="Ridhi Saraf" userId="ce4f9119-65ad-4535-86ee-b0e122925609" providerId="ADAL" clId="{40C37756-B804-4ABF-8313-B2C97A8B144D}" dt="2024-09-13T08:46:29.835" v="448" actId="478"/>
          <ac:spMkLst>
            <pc:docMk/>
            <pc:sldMk cId="3298950480" sldId="289"/>
            <ac:spMk id="18" creationId="{A1022758-0EDE-D3C8-EBF4-AB56CA9911EC}"/>
          </ac:spMkLst>
        </pc:spChg>
        <pc:spChg chg="add mod">
          <ac:chgData name="Ridhi Saraf" userId="ce4f9119-65ad-4535-86ee-b0e122925609" providerId="ADAL" clId="{40C37756-B804-4ABF-8313-B2C97A8B144D}" dt="2024-09-13T19:31:13.395" v="3908" actId="1035"/>
          <ac:spMkLst>
            <pc:docMk/>
            <pc:sldMk cId="3298950480" sldId="289"/>
            <ac:spMk id="19" creationId="{07195D89-871F-4F0B-D7F5-4FF88862ECF9}"/>
          </ac:spMkLst>
        </pc:spChg>
        <pc:spChg chg="del">
          <ac:chgData name="Ridhi Saraf" userId="ce4f9119-65ad-4535-86ee-b0e122925609" providerId="ADAL" clId="{40C37756-B804-4ABF-8313-B2C97A8B144D}" dt="2024-09-13T08:46:29.835" v="448" actId="478"/>
          <ac:spMkLst>
            <pc:docMk/>
            <pc:sldMk cId="3298950480" sldId="289"/>
            <ac:spMk id="20" creationId="{726A91C1-4126-68A1-79DD-6EECA4DC1006}"/>
          </ac:spMkLst>
        </pc:spChg>
        <pc:spChg chg="add mod">
          <ac:chgData name="Ridhi Saraf" userId="ce4f9119-65ad-4535-86ee-b0e122925609" providerId="ADAL" clId="{40C37756-B804-4ABF-8313-B2C97A8B144D}" dt="2024-09-13T19:31:13.395" v="3908" actId="1035"/>
          <ac:spMkLst>
            <pc:docMk/>
            <pc:sldMk cId="3298950480" sldId="289"/>
            <ac:spMk id="20" creationId="{CE9815E1-FB5C-F5D7-D01F-DA122444016F}"/>
          </ac:spMkLst>
        </pc:spChg>
        <pc:spChg chg="add mod">
          <ac:chgData name="Ridhi Saraf" userId="ce4f9119-65ad-4535-86ee-b0e122925609" providerId="ADAL" clId="{40C37756-B804-4ABF-8313-B2C97A8B144D}" dt="2024-09-13T19:31:22.595" v="3913" actId="1035"/>
          <ac:spMkLst>
            <pc:docMk/>
            <pc:sldMk cId="3298950480" sldId="289"/>
            <ac:spMk id="21" creationId="{4A7B4500-01AD-9DD5-9FC6-56D3A238819D}"/>
          </ac:spMkLst>
        </pc:spChg>
        <pc:spChg chg="del">
          <ac:chgData name="Ridhi Saraf" userId="ce4f9119-65ad-4535-86ee-b0e122925609" providerId="ADAL" clId="{40C37756-B804-4ABF-8313-B2C97A8B144D}" dt="2024-09-13T08:46:29.835" v="448" actId="478"/>
          <ac:spMkLst>
            <pc:docMk/>
            <pc:sldMk cId="3298950480" sldId="289"/>
            <ac:spMk id="22" creationId="{415F556E-67E7-139A-F5E8-94EC59ED94D8}"/>
          </ac:spMkLst>
        </pc:spChg>
        <pc:spChg chg="del">
          <ac:chgData name="Ridhi Saraf" userId="ce4f9119-65ad-4535-86ee-b0e122925609" providerId="ADAL" clId="{40C37756-B804-4ABF-8313-B2C97A8B144D}" dt="2024-09-13T08:46:29.835" v="448" actId="478"/>
          <ac:spMkLst>
            <pc:docMk/>
            <pc:sldMk cId="3298950480" sldId="289"/>
            <ac:spMk id="23" creationId="{176242D1-34F8-235D-23E8-4D8436D3A6FA}"/>
          </ac:spMkLst>
        </pc:spChg>
        <pc:spChg chg="add mod">
          <ac:chgData name="Ridhi Saraf" userId="ce4f9119-65ad-4535-86ee-b0e122925609" providerId="ADAL" clId="{40C37756-B804-4ABF-8313-B2C97A8B144D}" dt="2024-09-13T19:39:35.812" v="4305" actId="1035"/>
          <ac:spMkLst>
            <pc:docMk/>
            <pc:sldMk cId="3298950480" sldId="289"/>
            <ac:spMk id="23" creationId="{D27B3F16-C06D-43B3-B9CB-05E4DD528A52}"/>
          </ac:spMkLst>
        </pc:spChg>
        <pc:spChg chg="add del mod">
          <ac:chgData name="Ridhi Saraf" userId="ce4f9119-65ad-4535-86ee-b0e122925609" providerId="ADAL" clId="{40C37756-B804-4ABF-8313-B2C97A8B144D}" dt="2024-09-13T19:19:43.416" v="3413" actId="478"/>
          <ac:spMkLst>
            <pc:docMk/>
            <pc:sldMk cId="3298950480" sldId="289"/>
            <ac:spMk id="24" creationId="{077EEF26-CB4C-D191-AC2F-C17E26D6BA12}"/>
          </ac:spMkLst>
        </pc:spChg>
        <pc:spChg chg="add">
          <ac:chgData name="Ridhi Saraf" userId="ce4f9119-65ad-4535-86ee-b0e122925609" providerId="ADAL" clId="{40C37756-B804-4ABF-8313-B2C97A8B144D}" dt="2024-09-15T18:43:01.084" v="9164"/>
          <ac:spMkLst>
            <pc:docMk/>
            <pc:sldMk cId="3298950480" sldId="289"/>
            <ac:spMk id="24" creationId="{4F0DC339-94BB-0CDF-6394-339265304652}"/>
          </ac:spMkLst>
        </pc:spChg>
        <pc:spChg chg="add del">
          <ac:chgData name="Ridhi Saraf" userId="ce4f9119-65ad-4535-86ee-b0e122925609" providerId="ADAL" clId="{40C37756-B804-4ABF-8313-B2C97A8B144D}" dt="2024-09-13T19:19:45.118" v="3414" actId="478"/>
          <ac:spMkLst>
            <pc:docMk/>
            <pc:sldMk cId="3298950480" sldId="289"/>
            <ac:spMk id="26" creationId="{42563F3F-D263-429D-4107-416FB7247A7E}"/>
          </ac:spMkLst>
        </pc:spChg>
        <pc:spChg chg="add mod">
          <ac:chgData name="Ridhi Saraf" userId="ce4f9119-65ad-4535-86ee-b0e122925609" providerId="ADAL" clId="{40C37756-B804-4ABF-8313-B2C97A8B144D}" dt="2024-09-15T18:27:08.303" v="8924" actId="20577"/>
          <ac:spMkLst>
            <pc:docMk/>
            <pc:sldMk cId="3298950480" sldId="289"/>
            <ac:spMk id="27" creationId="{0EC707DC-29E4-5111-7A23-AC2A8D32922D}"/>
          </ac:spMkLst>
        </pc:spChg>
        <pc:spChg chg="add mod">
          <ac:chgData name="Ridhi Saraf" userId="ce4f9119-65ad-4535-86ee-b0e122925609" providerId="ADAL" clId="{40C37756-B804-4ABF-8313-B2C97A8B144D}" dt="2024-09-15T18:27:19.835" v="8941" actId="20577"/>
          <ac:spMkLst>
            <pc:docMk/>
            <pc:sldMk cId="3298950480" sldId="289"/>
            <ac:spMk id="28" creationId="{9DFDC28B-39DC-C75C-AC37-331B629C733E}"/>
          </ac:spMkLst>
        </pc:spChg>
        <pc:spChg chg="add mod">
          <ac:chgData name="Ridhi Saraf" userId="ce4f9119-65ad-4535-86ee-b0e122925609" providerId="ADAL" clId="{40C37756-B804-4ABF-8313-B2C97A8B144D}" dt="2024-09-13T19:39:35.812" v="4305" actId="1035"/>
          <ac:spMkLst>
            <pc:docMk/>
            <pc:sldMk cId="3298950480" sldId="289"/>
            <ac:spMk id="36" creationId="{F6C2620E-914F-71CC-6AD6-CF265057C823}"/>
          </ac:spMkLst>
        </pc:spChg>
        <pc:spChg chg="add mod">
          <ac:chgData name="Ridhi Saraf" userId="ce4f9119-65ad-4535-86ee-b0e122925609" providerId="ADAL" clId="{40C37756-B804-4ABF-8313-B2C97A8B144D}" dt="2024-09-13T19:39:35.812" v="4305" actId="1035"/>
          <ac:spMkLst>
            <pc:docMk/>
            <pc:sldMk cId="3298950480" sldId="289"/>
            <ac:spMk id="37" creationId="{D96A3CF6-2500-7429-214F-BCC44BCCFF80}"/>
          </ac:spMkLst>
        </pc:spChg>
        <pc:spChg chg="add mod">
          <ac:chgData name="Ridhi Saraf" userId="ce4f9119-65ad-4535-86ee-b0e122925609" providerId="ADAL" clId="{40C37756-B804-4ABF-8313-B2C97A8B144D}" dt="2024-09-13T19:39:35.812" v="4305" actId="1035"/>
          <ac:spMkLst>
            <pc:docMk/>
            <pc:sldMk cId="3298950480" sldId="289"/>
            <ac:spMk id="38" creationId="{BFF3ADE4-E19B-0BAF-1C62-B137BB1B821E}"/>
          </ac:spMkLst>
        </pc:spChg>
        <pc:spChg chg="add mod">
          <ac:chgData name="Ridhi Saraf" userId="ce4f9119-65ad-4535-86ee-b0e122925609" providerId="ADAL" clId="{40C37756-B804-4ABF-8313-B2C97A8B144D}" dt="2024-09-13T19:39:41.185" v="4306" actId="14100"/>
          <ac:spMkLst>
            <pc:docMk/>
            <pc:sldMk cId="3298950480" sldId="289"/>
            <ac:spMk id="39" creationId="{2CA589EB-0E00-9098-8AB1-C04FE2274ED7}"/>
          </ac:spMkLst>
        </pc:spChg>
        <pc:spChg chg="add mod">
          <ac:chgData name="Ridhi Saraf" userId="ce4f9119-65ad-4535-86ee-b0e122925609" providerId="ADAL" clId="{40C37756-B804-4ABF-8313-B2C97A8B144D}" dt="2024-09-13T19:39:35.812" v="4305" actId="1035"/>
          <ac:spMkLst>
            <pc:docMk/>
            <pc:sldMk cId="3298950480" sldId="289"/>
            <ac:spMk id="40" creationId="{D64FE610-8B07-D4F6-9DC4-55837760D9C1}"/>
          </ac:spMkLst>
        </pc:spChg>
        <pc:spChg chg="add mod">
          <ac:chgData name="Ridhi Saraf" userId="ce4f9119-65ad-4535-86ee-b0e122925609" providerId="ADAL" clId="{40C37756-B804-4ABF-8313-B2C97A8B144D}" dt="2024-09-13T19:39:41.185" v="4306" actId="14100"/>
          <ac:spMkLst>
            <pc:docMk/>
            <pc:sldMk cId="3298950480" sldId="289"/>
            <ac:spMk id="41" creationId="{8069EA21-7E6F-C4EC-A89E-4CF0186F9D4E}"/>
          </ac:spMkLst>
        </pc:spChg>
        <pc:spChg chg="add mod">
          <ac:chgData name="Ridhi Saraf" userId="ce4f9119-65ad-4535-86ee-b0e122925609" providerId="ADAL" clId="{40C37756-B804-4ABF-8313-B2C97A8B144D}" dt="2024-09-13T19:39:35.812" v="4305" actId="1035"/>
          <ac:spMkLst>
            <pc:docMk/>
            <pc:sldMk cId="3298950480" sldId="289"/>
            <ac:spMk id="42" creationId="{BB585F49-30A3-C26C-0D4E-85C23A69A012}"/>
          </ac:spMkLst>
        </pc:spChg>
        <pc:spChg chg="add mod">
          <ac:chgData name="Ridhi Saraf" userId="ce4f9119-65ad-4535-86ee-b0e122925609" providerId="ADAL" clId="{40C37756-B804-4ABF-8313-B2C97A8B144D}" dt="2024-09-13T19:39:41.185" v="4306" actId="14100"/>
          <ac:spMkLst>
            <pc:docMk/>
            <pc:sldMk cId="3298950480" sldId="289"/>
            <ac:spMk id="43" creationId="{8CFDF1F4-08BA-B6A8-9084-68F3CFD751F0}"/>
          </ac:spMkLst>
        </pc:spChg>
        <pc:spChg chg="add mod">
          <ac:chgData name="Ridhi Saraf" userId="ce4f9119-65ad-4535-86ee-b0e122925609" providerId="ADAL" clId="{40C37756-B804-4ABF-8313-B2C97A8B144D}" dt="2024-09-13T19:39:35.812" v="4305" actId="1035"/>
          <ac:spMkLst>
            <pc:docMk/>
            <pc:sldMk cId="3298950480" sldId="289"/>
            <ac:spMk id="44" creationId="{74F43906-D24C-AB51-13B5-3ECA4007CBF4}"/>
          </ac:spMkLst>
        </pc:spChg>
        <pc:spChg chg="add mod">
          <ac:chgData name="Ridhi Saraf" userId="ce4f9119-65ad-4535-86ee-b0e122925609" providerId="ADAL" clId="{40C37756-B804-4ABF-8313-B2C97A8B144D}" dt="2024-09-13T19:39:44.964" v="4310" actId="1035"/>
          <ac:spMkLst>
            <pc:docMk/>
            <pc:sldMk cId="3298950480" sldId="289"/>
            <ac:spMk id="51" creationId="{6B0A9658-0878-4003-CD00-2346AF2CE37E}"/>
          </ac:spMkLst>
        </pc:spChg>
        <pc:spChg chg="add del">
          <ac:chgData name="Ridhi Saraf" userId="ce4f9119-65ad-4535-86ee-b0e122925609" providerId="ADAL" clId="{40C37756-B804-4ABF-8313-B2C97A8B144D}" dt="2024-09-13T19:32:35.985" v="3937" actId="478"/>
          <ac:spMkLst>
            <pc:docMk/>
            <pc:sldMk cId="3298950480" sldId="289"/>
            <ac:spMk id="53" creationId="{4EAA6274-55E2-3B54-82E0-5E37A90C6C83}"/>
          </ac:spMkLst>
        </pc:spChg>
        <pc:spChg chg="add mod">
          <ac:chgData name="Ridhi Saraf" userId="ce4f9119-65ad-4535-86ee-b0e122925609" providerId="ADAL" clId="{40C37756-B804-4ABF-8313-B2C97A8B144D}" dt="2024-09-13T19:39:44.964" v="4310" actId="1035"/>
          <ac:spMkLst>
            <pc:docMk/>
            <pc:sldMk cId="3298950480" sldId="289"/>
            <ac:spMk id="54" creationId="{AD3A9D98-A6BD-F5DE-DCF4-692A4FCC8FB2}"/>
          </ac:spMkLst>
        </pc:spChg>
        <pc:spChg chg="add mod">
          <ac:chgData name="Ridhi Saraf" userId="ce4f9119-65ad-4535-86ee-b0e122925609" providerId="ADAL" clId="{40C37756-B804-4ABF-8313-B2C97A8B144D}" dt="2024-09-13T19:39:44.964" v="4310" actId="1035"/>
          <ac:spMkLst>
            <pc:docMk/>
            <pc:sldMk cId="3298950480" sldId="289"/>
            <ac:spMk id="55" creationId="{F57A7745-4FD0-BFC7-EF4D-947ECD0FB139}"/>
          </ac:spMkLst>
        </pc:spChg>
        <pc:spChg chg="add mod">
          <ac:chgData name="Ridhi Saraf" userId="ce4f9119-65ad-4535-86ee-b0e122925609" providerId="ADAL" clId="{40C37756-B804-4ABF-8313-B2C97A8B144D}" dt="2024-09-13T19:39:05.381" v="4284"/>
          <ac:spMkLst>
            <pc:docMk/>
            <pc:sldMk cId="3298950480" sldId="289"/>
            <ac:spMk id="56" creationId="{B1E3CAE2-2876-09D1-5D8D-5F36E4BD506A}"/>
          </ac:spMkLst>
        </pc:spChg>
        <pc:spChg chg="add del mod">
          <ac:chgData name="Ridhi Saraf" userId="ce4f9119-65ad-4535-86ee-b0e122925609" providerId="ADAL" clId="{40C37756-B804-4ABF-8313-B2C97A8B144D}" dt="2024-09-15T18:33:46.040" v="9025" actId="478"/>
          <ac:spMkLst>
            <pc:docMk/>
            <pc:sldMk cId="3298950480" sldId="289"/>
            <ac:spMk id="57" creationId="{C4F502F4-6101-8E14-D6C7-3C06F19B85D2}"/>
          </ac:spMkLst>
        </pc:spChg>
        <pc:spChg chg="add mod">
          <ac:chgData name="Ridhi Saraf" userId="ce4f9119-65ad-4535-86ee-b0e122925609" providerId="ADAL" clId="{40C37756-B804-4ABF-8313-B2C97A8B144D}" dt="2024-09-13T19:39:44.964" v="4310" actId="1035"/>
          <ac:spMkLst>
            <pc:docMk/>
            <pc:sldMk cId="3298950480" sldId="289"/>
            <ac:spMk id="58" creationId="{503397C9-460B-FAF9-5271-40E1013A6FFB}"/>
          </ac:spMkLst>
        </pc:spChg>
        <pc:spChg chg="add mod">
          <ac:chgData name="Ridhi Saraf" userId="ce4f9119-65ad-4535-86ee-b0e122925609" providerId="ADAL" clId="{40C37756-B804-4ABF-8313-B2C97A8B144D}" dt="2024-09-13T19:39:44.964" v="4310" actId="1035"/>
          <ac:spMkLst>
            <pc:docMk/>
            <pc:sldMk cId="3298950480" sldId="289"/>
            <ac:spMk id="59" creationId="{C233C24A-DCF5-B6C8-575D-34F4CE586D9E}"/>
          </ac:spMkLst>
        </pc:spChg>
        <pc:spChg chg="add mod">
          <ac:chgData name="Ridhi Saraf" userId="ce4f9119-65ad-4535-86ee-b0e122925609" providerId="ADAL" clId="{40C37756-B804-4ABF-8313-B2C97A8B144D}" dt="2024-09-13T19:39:44.964" v="4310" actId="1035"/>
          <ac:spMkLst>
            <pc:docMk/>
            <pc:sldMk cId="3298950480" sldId="289"/>
            <ac:spMk id="60" creationId="{C0AC62C2-050F-707A-D42A-11F19F3A2A12}"/>
          </ac:spMkLst>
        </pc:spChg>
        <pc:spChg chg="add mod">
          <ac:chgData name="Ridhi Saraf" userId="ce4f9119-65ad-4535-86ee-b0e122925609" providerId="ADAL" clId="{40C37756-B804-4ABF-8313-B2C97A8B144D}" dt="2024-09-13T19:39:44.964" v="4310" actId="1035"/>
          <ac:spMkLst>
            <pc:docMk/>
            <pc:sldMk cId="3298950480" sldId="289"/>
            <ac:spMk id="61" creationId="{08652070-D7D2-56F6-220B-CEE5F4722F77}"/>
          </ac:spMkLst>
        </pc:spChg>
        <pc:spChg chg="add mod">
          <ac:chgData name="Ridhi Saraf" userId="ce4f9119-65ad-4535-86ee-b0e122925609" providerId="ADAL" clId="{40C37756-B804-4ABF-8313-B2C97A8B144D}" dt="2024-09-13T19:39:44.964" v="4310" actId="1035"/>
          <ac:spMkLst>
            <pc:docMk/>
            <pc:sldMk cId="3298950480" sldId="289"/>
            <ac:spMk id="62" creationId="{DFDC8507-6A2D-3C26-BD7C-CD5E53668ED0}"/>
          </ac:spMkLst>
        </pc:spChg>
        <pc:spChg chg="add mod">
          <ac:chgData name="Ridhi Saraf" userId="ce4f9119-65ad-4535-86ee-b0e122925609" providerId="ADAL" clId="{40C37756-B804-4ABF-8313-B2C97A8B144D}" dt="2024-09-13T19:39:44.964" v="4310" actId="1035"/>
          <ac:spMkLst>
            <pc:docMk/>
            <pc:sldMk cId="3298950480" sldId="289"/>
            <ac:spMk id="63" creationId="{9A7ED617-DCC0-E8FB-A620-2580CB60436F}"/>
          </ac:spMkLst>
        </pc:spChg>
        <pc:spChg chg="add mod">
          <ac:chgData name="Ridhi Saraf" userId="ce4f9119-65ad-4535-86ee-b0e122925609" providerId="ADAL" clId="{40C37756-B804-4ABF-8313-B2C97A8B144D}" dt="2024-09-15T18:40:07.922" v="9110" actId="1036"/>
          <ac:spMkLst>
            <pc:docMk/>
            <pc:sldMk cId="3298950480" sldId="289"/>
            <ac:spMk id="64" creationId="{B3D1B319-476D-C2B6-AF7D-7BD009A24097}"/>
          </ac:spMkLst>
        </pc:spChg>
        <pc:spChg chg="add mod">
          <ac:chgData name="Ridhi Saraf" userId="ce4f9119-65ad-4535-86ee-b0e122925609" providerId="ADAL" clId="{40C37756-B804-4ABF-8313-B2C97A8B144D}" dt="2024-09-15T18:40:02.278" v="9104" actId="1036"/>
          <ac:spMkLst>
            <pc:docMk/>
            <pc:sldMk cId="3298950480" sldId="289"/>
            <ac:spMk id="65" creationId="{BA077325-74C2-0113-6285-7EA835FE72A0}"/>
          </ac:spMkLst>
        </pc:spChg>
        <pc:spChg chg="add mod">
          <ac:chgData name="Ridhi Saraf" userId="ce4f9119-65ad-4535-86ee-b0e122925609" providerId="ADAL" clId="{40C37756-B804-4ABF-8313-B2C97A8B144D}" dt="2024-09-15T18:42:53.190" v="9162" actId="1036"/>
          <ac:spMkLst>
            <pc:docMk/>
            <pc:sldMk cId="3298950480" sldId="289"/>
            <ac:spMk id="66" creationId="{CEED6DF7-B723-69A5-CE89-DA9F92037873}"/>
          </ac:spMkLst>
        </pc:spChg>
        <pc:spChg chg="add mod">
          <ac:chgData name="Ridhi Saraf" userId="ce4f9119-65ad-4535-86ee-b0e122925609" providerId="ADAL" clId="{40C37756-B804-4ABF-8313-B2C97A8B144D}" dt="2024-09-15T18:42:53.190" v="9162" actId="1036"/>
          <ac:spMkLst>
            <pc:docMk/>
            <pc:sldMk cId="3298950480" sldId="289"/>
            <ac:spMk id="67" creationId="{1768F3EB-930E-1FC5-00C0-206BB2587C72}"/>
          </ac:spMkLst>
        </pc:spChg>
        <pc:picChg chg="add mod">
          <ac:chgData name="Ridhi Saraf" userId="ce4f9119-65ad-4535-86ee-b0e122925609" providerId="ADAL" clId="{40C37756-B804-4ABF-8313-B2C97A8B144D}" dt="2024-09-15T18:37:40.057" v="9076" actId="1076"/>
          <ac:picMkLst>
            <pc:docMk/>
            <pc:sldMk cId="3298950480" sldId="289"/>
            <ac:picMk id="13" creationId="{B0C8E4E9-0649-6EDB-561A-A4A95D81ED50}"/>
          </ac:picMkLst>
        </pc:picChg>
        <pc:picChg chg="add del mod">
          <ac:chgData name="Ridhi Saraf" userId="ce4f9119-65ad-4535-86ee-b0e122925609" providerId="ADAL" clId="{40C37756-B804-4ABF-8313-B2C97A8B144D}" dt="2024-09-15T18:42:54.982" v="9163" actId="478"/>
          <ac:picMkLst>
            <pc:docMk/>
            <pc:sldMk cId="3298950480" sldId="289"/>
            <ac:picMk id="22" creationId="{423EDC91-D651-9FEA-6085-DE7585396FEF}"/>
          </ac:picMkLst>
        </pc:picChg>
        <pc:picChg chg="add mod">
          <ac:chgData name="Ridhi Saraf" userId="ce4f9119-65ad-4535-86ee-b0e122925609" providerId="ADAL" clId="{40C37756-B804-4ABF-8313-B2C97A8B144D}" dt="2024-09-15T18:43:10.515" v="9173" actId="1035"/>
          <ac:picMkLst>
            <pc:docMk/>
            <pc:sldMk cId="3298950480" sldId="289"/>
            <ac:picMk id="25" creationId="{E5A6D632-EB36-1AEA-A882-6747EE7F969E}"/>
          </ac:picMkLst>
        </pc:picChg>
        <pc:picChg chg="add del mod">
          <ac:chgData name="Ridhi Saraf" userId="ce4f9119-65ad-4535-86ee-b0e122925609" providerId="ADAL" clId="{40C37756-B804-4ABF-8313-B2C97A8B144D}" dt="2024-09-13T19:22:55.200" v="3599" actId="478"/>
          <ac:picMkLst>
            <pc:docMk/>
            <pc:sldMk cId="3298950480" sldId="289"/>
            <ac:picMk id="29" creationId="{E1BACCC7-058B-50DF-7E68-4C8EA6AAD14E}"/>
          </ac:picMkLst>
        </pc:picChg>
        <pc:picChg chg="add del mod modCrop">
          <ac:chgData name="Ridhi Saraf" userId="ce4f9119-65ad-4535-86ee-b0e122925609" providerId="ADAL" clId="{40C37756-B804-4ABF-8313-B2C97A8B144D}" dt="2024-09-15T18:45:31.698" v="9205" actId="21"/>
          <ac:picMkLst>
            <pc:docMk/>
            <pc:sldMk cId="3298950480" sldId="289"/>
            <ac:picMk id="29" creationId="{F8C72F41-5972-2CF6-0D8E-D58F4BB3DCE2}"/>
          </ac:picMkLst>
        </pc:picChg>
        <pc:picChg chg="add del mod">
          <ac:chgData name="Ridhi Saraf" userId="ce4f9119-65ad-4535-86ee-b0e122925609" providerId="ADAL" clId="{40C37756-B804-4ABF-8313-B2C97A8B144D}" dt="2024-09-13T19:29:13.213" v="3840" actId="478"/>
          <ac:picMkLst>
            <pc:docMk/>
            <pc:sldMk cId="3298950480" sldId="289"/>
            <ac:picMk id="45" creationId="{6B3EF824-415F-676F-D1BD-7B9E9962E0B7}"/>
          </ac:picMkLst>
        </pc:picChg>
        <pc:picChg chg="add mod">
          <ac:chgData name="Ridhi Saraf" userId="ce4f9119-65ad-4535-86ee-b0e122925609" providerId="ADAL" clId="{40C37756-B804-4ABF-8313-B2C97A8B144D}" dt="2024-09-13T19:31:13.395" v="3908" actId="1035"/>
          <ac:picMkLst>
            <pc:docMk/>
            <pc:sldMk cId="3298950480" sldId="289"/>
            <ac:picMk id="46" creationId="{99139E31-8EC1-973B-DF25-34BE8B3BC39E}"/>
          </ac:picMkLst>
        </pc:picChg>
        <pc:picChg chg="add mod">
          <ac:chgData name="Ridhi Saraf" userId="ce4f9119-65ad-4535-86ee-b0e122925609" providerId="ADAL" clId="{40C37756-B804-4ABF-8313-B2C97A8B144D}" dt="2024-09-15T18:31:19.543" v="9002" actId="1038"/>
          <ac:picMkLst>
            <pc:docMk/>
            <pc:sldMk cId="3298950480" sldId="289"/>
            <ac:picMk id="2050" creationId="{1A4C99C3-EF4B-44AA-D8F9-DC2348A81DBE}"/>
          </ac:picMkLst>
        </pc:picChg>
        <pc:picChg chg="add mod">
          <ac:chgData name="Ridhi Saraf" userId="ce4f9119-65ad-4535-86ee-b0e122925609" providerId="ADAL" clId="{40C37756-B804-4ABF-8313-B2C97A8B144D}" dt="2024-09-15T18:31:04.026" v="8998" actId="1076"/>
          <ac:picMkLst>
            <pc:docMk/>
            <pc:sldMk cId="3298950480" sldId="289"/>
            <ac:picMk id="2052" creationId="{45BEDB0B-BCCA-E2C8-E8FA-DF95882182FB}"/>
          </ac:picMkLst>
        </pc:picChg>
        <pc:picChg chg="add mod">
          <ac:chgData name="Ridhi Saraf" userId="ce4f9119-65ad-4535-86ee-b0e122925609" providerId="ADAL" clId="{40C37756-B804-4ABF-8313-B2C97A8B144D}" dt="2024-09-15T18:32:24.828" v="9007" actId="1076"/>
          <ac:picMkLst>
            <pc:docMk/>
            <pc:sldMk cId="3298950480" sldId="289"/>
            <ac:picMk id="2054" creationId="{A046C8B6-7612-8FE6-8799-DB3E75C19C38}"/>
          </ac:picMkLst>
        </pc:picChg>
        <pc:picChg chg="add del">
          <ac:chgData name="Ridhi Saraf" userId="ce4f9119-65ad-4535-86ee-b0e122925609" providerId="ADAL" clId="{40C37756-B804-4ABF-8313-B2C97A8B144D}" dt="2024-09-15T18:33:10.050" v="9009" actId="478"/>
          <ac:picMkLst>
            <pc:docMk/>
            <pc:sldMk cId="3298950480" sldId="289"/>
            <ac:picMk id="2056" creationId="{9C1870B8-EF64-F5C5-A6FC-C3A888C34119}"/>
          </ac:picMkLst>
        </pc:picChg>
        <pc:picChg chg="add mod">
          <ac:chgData name="Ridhi Saraf" userId="ce4f9119-65ad-4535-86ee-b0e122925609" providerId="ADAL" clId="{40C37756-B804-4ABF-8313-B2C97A8B144D}" dt="2024-09-15T18:33:25.379" v="9024" actId="1037"/>
          <ac:picMkLst>
            <pc:docMk/>
            <pc:sldMk cId="3298950480" sldId="289"/>
            <ac:picMk id="2058" creationId="{AC2A930A-3104-C625-989B-0D3A44C876DF}"/>
          </ac:picMkLst>
        </pc:picChg>
        <pc:picChg chg="add del">
          <ac:chgData name="Ridhi Saraf" userId="ce4f9119-65ad-4535-86ee-b0e122925609" providerId="ADAL" clId="{40C37756-B804-4ABF-8313-B2C97A8B144D}" dt="2024-09-15T18:34:19.145" v="9027" actId="478"/>
          <ac:picMkLst>
            <pc:docMk/>
            <pc:sldMk cId="3298950480" sldId="289"/>
            <ac:picMk id="2060" creationId="{2811E607-786B-17D9-0AD8-FC28AA0644FC}"/>
          </ac:picMkLst>
        </pc:picChg>
        <pc:picChg chg="add mod">
          <ac:chgData name="Ridhi Saraf" userId="ce4f9119-65ad-4535-86ee-b0e122925609" providerId="ADAL" clId="{40C37756-B804-4ABF-8313-B2C97A8B144D}" dt="2024-09-15T18:34:56.379" v="9030" actId="1076"/>
          <ac:picMkLst>
            <pc:docMk/>
            <pc:sldMk cId="3298950480" sldId="289"/>
            <ac:picMk id="2062" creationId="{D12B4E4A-5878-CBB7-7927-3357F573199A}"/>
          </ac:picMkLst>
        </pc:picChg>
        <pc:picChg chg="add mod">
          <ac:chgData name="Ridhi Saraf" userId="ce4f9119-65ad-4535-86ee-b0e122925609" providerId="ADAL" clId="{40C37756-B804-4ABF-8313-B2C97A8B144D}" dt="2024-09-15T18:36:11.061" v="9051" actId="1036"/>
          <ac:picMkLst>
            <pc:docMk/>
            <pc:sldMk cId="3298950480" sldId="289"/>
            <ac:picMk id="2064" creationId="{81C4D15D-2BF7-0229-8A0A-76CF3F8B9570}"/>
          </ac:picMkLst>
        </pc:picChg>
        <pc:picChg chg="add mod">
          <ac:chgData name="Ridhi Saraf" userId="ce4f9119-65ad-4535-86ee-b0e122925609" providerId="ADAL" clId="{40C37756-B804-4ABF-8313-B2C97A8B144D}" dt="2024-09-15T18:40:09.446" v="9112" actId="1036"/>
          <ac:picMkLst>
            <pc:docMk/>
            <pc:sldMk cId="3298950480" sldId="289"/>
            <ac:picMk id="2066" creationId="{9ED8BE49-6FF5-0E07-E5D6-388500A1A08E}"/>
          </ac:picMkLst>
        </pc:picChg>
        <pc:picChg chg="add mod">
          <ac:chgData name="Ridhi Saraf" userId="ce4f9119-65ad-4535-86ee-b0e122925609" providerId="ADAL" clId="{40C37756-B804-4ABF-8313-B2C97A8B144D}" dt="2024-09-15T18:40:04.755" v="9109" actId="1036"/>
          <ac:picMkLst>
            <pc:docMk/>
            <pc:sldMk cId="3298950480" sldId="289"/>
            <ac:picMk id="2068" creationId="{A3FA36B0-84F4-7708-06B0-4AC53070350A}"/>
          </ac:picMkLst>
        </pc:picChg>
        <pc:picChg chg="add mod">
          <ac:chgData name="Ridhi Saraf" userId="ce4f9119-65ad-4535-86ee-b0e122925609" providerId="ADAL" clId="{40C37756-B804-4ABF-8313-B2C97A8B144D}" dt="2024-09-15T18:40:37.730" v="9123" actId="1036"/>
          <ac:picMkLst>
            <pc:docMk/>
            <pc:sldMk cId="3298950480" sldId="289"/>
            <ac:picMk id="2070" creationId="{071A710C-27E6-F042-483C-BE896ED22E02}"/>
          </ac:picMkLst>
        </pc:picChg>
        <pc:picChg chg="add del">
          <ac:chgData name="Ridhi Saraf" userId="ce4f9119-65ad-4535-86ee-b0e122925609" providerId="ADAL" clId="{40C37756-B804-4ABF-8313-B2C97A8B144D}" dt="2024-09-15T18:40:55.596" v="9125" actId="478"/>
          <ac:picMkLst>
            <pc:docMk/>
            <pc:sldMk cId="3298950480" sldId="289"/>
            <ac:picMk id="2072" creationId="{A546EEDE-4E25-C511-6EF3-18D9A3635CA0}"/>
          </ac:picMkLst>
        </pc:picChg>
        <pc:picChg chg="add mod">
          <ac:chgData name="Ridhi Saraf" userId="ce4f9119-65ad-4535-86ee-b0e122925609" providerId="ADAL" clId="{40C37756-B804-4ABF-8313-B2C97A8B144D}" dt="2024-09-15T18:41:36.267" v="9150" actId="1036"/>
          <ac:picMkLst>
            <pc:docMk/>
            <pc:sldMk cId="3298950480" sldId="289"/>
            <ac:picMk id="2074" creationId="{91419E1D-6A45-A71F-0863-A28BD3D96347}"/>
          </ac:picMkLst>
        </pc:picChg>
        <pc:picChg chg="add mod">
          <ac:chgData name="Ridhi Saraf" userId="ce4f9119-65ad-4535-86ee-b0e122925609" providerId="ADAL" clId="{40C37756-B804-4ABF-8313-B2C97A8B144D}" dt="2024-09-15T18:42:12.594" v="9153" actId="1076"/>
          <ac:picMkLst>
            <pc:docMk/>
            <pc:sldMk cId="3298950480" sldId="289"/>
            <ac:picMk id="2076" creationId="{8B243368-22DC-A2CD-E92F-DA826A7ADCC8}"/>
          </ac:picMkLst>
        </pc:picChg>
        <pc:picChg chg="add del">
          <ac:chgData name="Ridhi Saraf" userId="ce4f9119-65ad-4535-86ee-b0e122925609" providerId="ADAL" clId="{40C37756-B804-4ABF-8313-B2C97A8B144D}" dt="2024-09-15T18:42:38.789" v="9155" actId="478"/>
          <ac:picMkLst>
            <pc:docMk/>
            <pc:sldMk cId="3298950480" sldId="289"/>
            <ac:picMk id="2078" creationId="{64AD9438-7512-99B3-8DFE-D808E882E2E1}"/>
          </ac:picMkLst>
        </pc:picChg>
        <pc:picChg chg="add mod">
          <ac:chgData name="Ridhi Saraf" userId="ce4f9119-65ad-4535-86ee-b0e122925609" providerId="ADAL" clId="{40C37756-B804-4ABF-8313-B2C97A8B144D}" dt="2024-09-15T18:44:18.550" v="9191" actId="1038"/>
          <ac:picMkLst>
            <pc:docMk/>
            <pc:sldMk cId="3298950480" sldId="289"/>
            <ac:picMk id="2084" creationId="{3B0C35A1-164A-7F2A-1247-AEBB3486FE79}"/>
          </ac:picMkLst>
        </pc:picChg>
        <pc:cxnChg chg="add mod">
          <ac:chgData name="Ridhi Saraf" userId="ce4f9119-65ad-4535-86ee-b0e122925609" providerId="ADAL" clId="{40C37756-B804-4ABF-8313-B2C97A8B144D}" dt="2024-09-13T19:31:22.595" v="3913" actId="1035"/>
          <ac:cxnSpMkLst>
            <pc:docMk/>
            <pc:sldMk cId="3298950480" sldId="289"/>
            <ac:cxnSpMk id="31" creationId="{C3D0D8D1-E79C-7185-C4F2-AB6AFD6C9631}"/>
          </ac:cxnSpMkLst>
        </pc:cxnChg>
        <pc:cxnChg chg="add mod">
          <ac:chgData name="Ridhi Saraf" userId="ce4f9119-65ad-4535-86ee-b0e122925609" providerId="ADAL" clId="{40C37756-B804-4ABF-8313-B2C97A8B144D}" dt="2024-09-13T19:31:22.595" v="3913" actId="1035"/>
          <ac:cxnSpMkLst>
            <pc:docMk/>
            <pc:sldMk cId="3298950480" sldId="289"/>
            <ac:cxnSpMk id="32" creationId="{B65914A9-13B1-B371-D898-891984C5CD44}"/>
          </ac:cxnSpMkLst>
        </pc:cxnChg>
        <pc:cxnChg chg="add mod">
          <ac:chgData name="Ridhi Saraf" userId="ce4f9119-65ad-4535-86ee-b0e122925609" providerId="ADAL" clId="{40C37756-B804-4ABF-8313-B2C97A8B144D}" dt="2024-09-13T19:31:13.395" v="3908" actId="1035"/>
          <ac:cxnSpMkLst>
            <pc:docMk/>
            <pc:sldMk cId="3298950480" sldId="289"/>
            <ac:cxnSpMk id="48" creationId="{121CD3DB-03C5-135B-3024-562258CF1373}"/>
          </ac:cxnSpMkLst>
        </pc:cxnChg>
        <pc:cxnChg chg="add mod">
          <ac:chgData name="Ridhi Saraf" userId="ce4f9119-65ad-4535-86ee-b0e122925609" providerId="ADAL" clId="{40C37756-B804-4ABF-8313-B2C97A8B144D}" dt="2024-09-13T19:31:13.395" v="3908" actId="1035"/>
          <ac:cxnSpMkLst>
            <pc:docMk/>
            <pc:sldMk cId="3298950480" sldId="289"/>
            <ac:cxnSpMk id="49" creationId="{F65CA668-A7DD-18F9-4D00-05F4D1BCDD68}"/>
          </ac:cxnSpMkLst>
        </pc:cxnChg>
      </pc:sldChg>
      <pc:sldChg chg="addSp delSp modSp add del mod">
        <pc:chgData name="Ridhi Saraf" userId="ce4f9119-65ad-4535-86ee-b0e122925609" providerId="ADAL" clId="{40C37756-B804-4ABF-8313-B2C97A8B144D}" dt="2024-09-13T17:22:49.003" v="1114" actId="2696"/>
        <pc:sldMkLst>
          <pc:docMk/>
          <pc:sldMk cId="1065495536" sldId="291"/>
        </pc:sldMkLst>
        <pc:spChg chg="mod">
          <ac:chgData name="Ridhi Saraf" userId="ce4f9119-65ad-4535-86ee-b0e122925609" providerId="ADAL" clId="{40C37756-B804-4ABF-8313-B2C97A8B144D}" dt="2024-09-13T17:19:47.631" v="1076" actId="1038"/>
          <ac:spMkLst>
            <pc:docMk/>
            <pc:sldMk cId="1065495536" sldId="291"/>
            <ac:spMk id="2" creationId="{964E23AD-7F62-6E5C-F2B2-ECC3DEC65E8E}"/>
          </ac:spMkLst>
        </pc:spChg>
        <pc:spChg chg="del">
          <ac:chgData name="Ridhi Saraf" userId="ce4f9119-65ad-4535-86ee-b0e122925609" providerId="ADAL" clId="{40C37756-B804-4ABF-8313-B2C97A8B144D}" dt="2024-09-13T17:11:22.536" v="499" actId="478"/>
          <ac:spMkLst>
            <pc:docMk/>
            <pc:sldMk cId="1065495536" sldId="291"/>
            <ac:spMk id="3" creationId="{C35A0C13-6094-CEDC-8D86-AAA3E0C9D8BC}"/>
          </ac:spMkLst>
        </pc:spChg>
        <pc:spChg chg="add mod">
          <ac:chgData name="Ridhi Saraf" userId="ce4f9119-65ad-4535-86ee-b0e122925609" providerId="ADAL" clId="{40C37756-B804-4ABF-8313-B2C97A8B144D}" dt="2024-09-13T17:11:19.843" v="498"/>
          <ac:spMkLst>
            <pc:docMk/>
            <pc:sldMk cId="1065495536" sldId="291"/>
            <ac:spMk id="4" creationId="{9638E6F3-1214-2503-36D7-DA2DFB189662}"/>
          </ac:spMkLst>
        </pc:spChg>
        <pc:spChg chg="add mod">
          <ac:chgData name="Ridhi Saraf" userId="ce4f9119-65ad-4535-86ee-b0e122925609" providerId="ADAL" clId="{40C37756-B804-4ABF-8313-B2C97A8B144D}" dt="2024-09-13T17:11:39.766" v="511" actId="6549"/>
          <ac:spMkLst>
            <pc:docMk/>
            <pc:sldMk cId="1065495536" sldId="291"/>
            <ac:spMk id="5" creationId="{880493B1-B2CA-0DDF-2BDC-9130221B6500}"/>
          </ac:spMkLst>
        </pc:spChg>
        <pc:spChg chg="add mod">
          <ac:chgData name="Ridhi Saraf" userId="ce4f9119-65ad-4535-86ee-b0e122925609" providerId="ADAL" clId="{40C37756-B804-4ABF-8313-B2C97A8B144D}" dt="2024-09-13T17:11:33.202" v="502"/>
          <ac:spMkLst>
            <pc:docMk/>
            <pc:sldMk cId="1065495536" sldId="291"/>
            <ac:spMk id="6" creationId="{19C8D969-20A5-2F54-6724-7E8E1096301D}"/>
          </ac:spMkLst>
        </pc:spChg>
        <pc:spChg chg="add mod">
          <ac:chgData name="Ridhi Saraf" userId="ce4f9119-65ad-4535-86ee-b0e122925609" providerId="ADAL" clId="{40C37756-B804-4ABF-8313-B2C97A8B144D}" dt="2024-09-13T17:15:06.740" v="637" actId="571"/>
          <ac:spMkLst>
            <pc:docMk/>
            <pc:sldMk cId="1065495536" sldId="291"/>
            <ac:spMk id="9" creationId="{61A074BB-5CA4-0E1F-EE4C-AC453EC1BF04}"/>
          </ac:spMkLst>
        </pc:spChg>
        <pc:spChg chg="add mod">
          <ac:chgData name="Ridhi Saraf" userId="ce4f9119-65ad-4535-86ee-b0e122925609" providerId="ADAL" clId="{40C37756-B804-4ABF-8313-B2C97A8B144D}" dt="2024-09-13T17:17:19.386" v="802" actId="1076"/>
          <ac:spMkLst>
            <pc:docMk/>
            <pc:sldMk cId="1065495536" sldId="291"/>
            <ac:spMk id="21" creationId="{EBC4601F-F787-2BEC-6486-DCD38D8290D4}"/>
          </ac:spMkLst>
        </pc:spChg>
        <pc:spChg chg="add del mod">
          <ac:chgData name="Ridhi Saraf" userId="ce4f9119-65ad-4535-86ee-b0e122925609" providerId="ADAL" clId="{40C37756-B804-4ABF-8313-B2C97A8B144D}" dt="2024-09-13T17:20:43.155" v="1103" actId="478"/>
          <ac:spMkLst>
            <pc:docMk/>
            <pc:sldMk cId="1065495536" sldId="291"/>
            <ac:spMk id="22" creationId="{958D48DB-EAE3-6220-F629-6331293ED2C3}"/>
          </ac:spMkLst>
        </pc:spChg>
        <pc:spChg chg="del">
          <ac:chgData name="Ridhi Saraf" userId="ce4f9119-65ad-4535-86ee-b0e122925609" providerId="ADAL" clId="{40C37756-B804-4ABF-8313-B2C97A8B144D}" dt="2024-09-13T17:11:26.019" v="500" actId="478"/>
          <ac:spMkLst>
            <pc:docMk/>
            <pc:sldMk cId="1065495536" sldId="291"/>
            <ac:spMk id="1054" creationId="{122EA99A-9C6E-6BE3-8843-889BF9ED5803}"/>
          </ac:spMkLst>
        </pc:spChg>
        <pc:spChg chg="del">
          <ac:chgData name="Ridhi Saraf" userId="ce4f9119-65ad-4535-86ee-b0e122925609" providerId="ADAL" clId="{40C37756-B804-4ABF-8313-B2C97A8B144D}" dt="2024-09-13T17:11:26.019" v="500" actId="478"/>
          <ac:spMkLst>
            <pc:docMk/>
            <pc:sldMk cId="1065495536" sldId="291"/>
            <ac:spMk id="1056" creationId="{19F00560-0670-F2E3-EFD9-207DFCFF9276}"/>
          </ac:spMkLst>
        </pc:spChg>
        <pc:spChg chg="mod">
          <ac:chgData name="Ridhi Saraf" userId="ce4f9119-65ad-4535-86ee-b0e122925609" providerId="ADAL" clId="{40C37756-B804-4ABF-8313-B2C97A8B144D}" dt="2024-09-13T17:14:06.059" v="582" actId="20577"/>
          <ac:spMkLst>
            <pc:docMk/>
            <pc:sldMk cId="1065495536" sldId="291"/>
            <ac:spMk id="2083" creationId="{3A0D76B8-B8D5-543F-87B5-7BE3A6E97806}"/>
          </ac:spMkLst>
        </pc:spChg>
        <pc:spChg chg="mod">
          <ac:chgData name="Ridhi Saraf" userId="ce4f9119-65ad-4535-86ee-b0e122925609" providerId="ADAL" clId="{40C37756-B804-4ABF-8313-B2C97A8B144D}" dt="2024-09-13T17:22:47.126" v="1113" actId="207"/>
          <ac:spMkLst>
            <pc:docMk/>
            <pc:sldMk cId="1065495536" sldId="291"/>
            <ac:spMk id="2085" creationId="{80640C50-38A8-2A66-873D-6F723EB9C5A3}"/>
          </ac:spMkLst>
        </pc:spChg>
        <pc:spChg chg="mod">
          <ac:chgData name="Ridhi Saraf" userId="ce4f9119-65ad-4535-86ee-b0e122925609" providerId="ADAL" clId="{40C37756-B804-4ABF-8313-B2C97A8B144D}" dt="2024-09-13T17:20:40.598" v="1102" actId="207"/>
          <ac:spMkLst>
            <pc:docMk/>
            <pc:sldMk cId="1065495536" sldId="291"/>
            <ac:spMk id="2089" creationId="{E9CF4E69-D51B-1951-A5B0-5DB3FF143802}"/>
          </ac:spMkLst>
        </pc:spChg>
        <pc:spChg chg="mod">
          <ac:chgData name="Ridhi Saraf" userId="ce4f9119-65ad-4535-86ee-b0e122925609" providerId="ADAL" clId="{40C37756-B804-4ABF-8313-B2C97A8B144D}" dt="2024-09-13T17:20:54.814" v="1105" actId="207"/>
          <ac:spMkLst>
            <pc:docMk/>
            <pc:sldMk cId="1065495536" sldId="291"/>
            <ac:spMk id="2091" creationId="{6817FD94-B6BD-2BEC-963E-662FCAD84CC3}"/>
          </ac:spMkLst>
        </pc:spChg>
        <pc:spChg chg="mod">
          <ac:chgData name="Ridhi Saraf" userId="ce4f9119-65ad-4535-86ee-b0e122925609" providerId="ADAL" clId="{40C37756-B804-4ABF-8313-B2C97A8B144D}" dt="2024-09-13T17:21:00.574" v="1106" actId="207"/>
          <ac:spMkLst>
            <pc:docMk/>
            <pc:sldMk cId="1065495536" sldId="291"/>
            <ac:spMk id="2092" creationId="{B379833C-4988-21D9-5EF1-BEE037734570}"/>
          </ac:spMkLst>
        </pc:spChg>
        <pc:spChg chg="mod">
          <ac:chgData name="Ridhi Saraf" userId="ce4f9119-65ad-4535-86ee-b0e122925609" providerId="ADAL" clId="{40C37756-B804-4ABF-8313-B2C97A8B144D}" dt="2024-09-13T17:21:06.183" v="1107" actId="207"/>
          <ac:spMkLst>
            <pc:docMk/>
            <pc:sldMk cId="1065495536" sldId="291"/>
            <ac:spMk id="2093" creationId="{7F91B87B-B104-5685-B08A-C2B921804121}"/>
          </ac:spMkLst>
        </pc:spChg>
        <pc:spChg chg="mod">
          <ac:chgData name="Ridhi Saraf" userId="ce4f9119-65ad-4535-86ee-b0e122925609" providerId="ADAL" clId="{40C37756-B804-4ABF-8313-B2C97A8B144D}" dt="2024-09-13T17:21:09.432" v="1108" actId="207"/>
          <ac:spMkLst>
            <pc:docMk/>
            <pc:sldMk cId="1065495536" sldId="291"/>
            <ac:spMk id="2095" creationId="{06D84B1D-E6DA-814E-64AB-CB30BB98A801}"/>
          </ac:spMkLst>
        </pc:spChg>
        <pc:spChg chg="mod">
          <ac:chgData name="Ridhi Saraf" userId="ce4f9119-65ad-4535-86ee-b0e122925609" providerId="ADAL" clId="{40C37756-B804-4ABF-8313-B2C97A8B144D}" dt="2024-09-13T17:19:47.631" v="1076" actId="1038"/>
          <ac:spMkLst>
            <pc:docMk/>
            <pc:sldMk cId="1065495536" sldId="291"/>
            <ac:spMk id="2103" creationId="{C1925858-653C-0AF5-1FB3-A0A083A7BF1A}"/>
          </ac:spMkLst>
        </pc:spChg>
        <pc:spChg chg="mod">
          <ac:chgData name="Ridhi Saraf" userId="ce4f9119-65ad-4535-86ee-b0e122925609" providerId="ADAL" clId="{40C37756-B804-4ABF-8313-B2C97A8B144D}" dt="2024-09-13T17:19:47.631" v="1076" actId="1038"/>
          <ac:spMkLst>
            <pc:docMk/>
            <pc:sldMk cId="1065495536" sldId="291"/>
            <ac:spMk id="2104" creationId="{6850A610-483A-D57E-EA29-D2FFF0698EA7}"/>
          </ac:spMkLst>
        </pc:spChg>
        <pc:spChg chg="mod">
          <ac:chgData name="Ridhi Saraf" userId="ce4f9119-65ad-4535-86ee-b0e122925609" providerId="ADAL" clId="{40C37756-B804-4ABF-8313-B2C97A8B144D}" dt="2024-09-13T17:19:47.631" v="1076" actId="1038"/>
          <ac:spMkLst>
            <pc:docMk/>
            <pc:sldMk cId="1065495536" sldId="291"/>
            <ac:spMk id="2105" creationId="{0A328760-543D-8A79-BEF3-40ED87813849}"/>
          </ac:spMkLst>
        </pc:spChg>
        <pc:spChg chg="mod">
          <ac:chgData name="Ridhi Saraf" userId="ce4f9119-65ad-4535-86ee-b0e122925609" providerId="ADAL" clId="{40C37756-B804-4ABF-8313-B2C97A8B144D}" dt="2024-09-13T17:19:47.631" v="1076" actId="1038"/>
          <ac:spMkLst>
            <pc:docMk/>
            <pc:sldMk cId="1065495536" sldId="291"/>
            <ac:spMk id="2106" creationId="{62C2FD79-5F71-5CDE-5D99-049CBD42F8A1}"/>
          </ac:spMkLst>
        </pc:spChg>
        <pc:spChg chg="mod">
          <ac:chgData name="Ridhi Saraf" userId="ce4f9119-65ad-4535-86ee-b0e122925609" providerId="ADAL" clId="{40C37756-B804-4ABF-8313-B2C97A8B144D}" dt="2024-09-13T17:19:12.301" v="1008" actId="1036"/>
          <ac:spMkLst>
            <pc:docMk/>
            <pc:sldMk cId="1065495536" sldId="291"/>
            <ac:spMk id="2107" creationId="{474EF116-FB42-3401-DB51-7593FC3C4394}"/>
          </ac:spMkLst>
        </pc:spChg>
        <pc:spChg chg="mod">
          <ac:chgData name="Ridhi Saraf" userId="ce4f9119-65ad-4535-86ee-b0e122925609" providerId="ADAL" clId="{40C37756-B804-4ABF-8313-B2C97A8B144D}" dt="2024-09-13T17:19:12.301" v="1008" actId="1036"/>
          <ac:spMkLst>
            <pc:docMk/>
            <pc:sldMk cId="1065495536" sldId="291"/>
            <ac:spMk id="2108" creationId="{E087C5B5-3D3B-1667-E7F1-D307E5701B68}"/>
          </ac:spMkLst>
        </pc:spChg>
        <pc:spChg chg="mod">
          <ac:chgData name="Ridhi Saraf" userId="ce4f9119-65ad-4535-86ee-b0e122925609" providerId="ADAL" clId="{40C37756-B804-4ABF-8313-B2C97A8B144D}" dt="2024-09-13T17:19:12.301" v="1008" actId="1036"/>
          <ac:spMkLst>
            <pc:docMk/>
            <pc:sldMk cId="1065495536" sldId="291"/>
            <ac:spMk id="2109" creationId="{55A1BE97-2AF4-E386-0B59-1C90E890BF1D}"/>
          </ac:spMkLst>
        </pc:spChg>
        <pc:spChg chg="mod">
          <ac:chgData name="Ridhi Saraf" userId="ce4f9119-65ad-4535-86ee-b0e122925609" providerId="ADAL" clId="{40C37756-B804-4ABF-8313-B2C97A8B144D}" dt="2024-09-13T17:19:22.285" v="1023" actId="1035"/>
          <ac:spMkLst>
            <pc:docMk/>
            <pc:sldMk cId="1065495536" sldId="291"/>
            <ac:spMk id="2110" creationId="{46306AC3-317B-FBCE-4FDF-98BEDADE0790}"/>
          </ac:spMkLst>
        </pc:spChg>
        <pc:spChg chg="mod">
          <ac:chgData name="Ridhi Saraf" userId="ce4f9119-65ad-4535-86ee-b0e122925609" providerId="ADAL" clId="{40C37756-B804-4ABF-8313-B2C97A8B144D}" dt="2024-09-13T17:14:54.194" v="634" actId="1038"/>
          <ac:spMkLst>
            <pc:docMk/>
            <pc:sldMk cId="1065495536" sldId="291"/>
            <ac:spMk id="2120" creationId="{638576CF-0BE2-5E10-D6E1-901EFF0B79C6}"/>
          </ac:spMkLst>
        </pc:spChg>
        <pc:spChg chg="mod">
          <ac:chgData name="Ridhi Saraf" userId="ce4f9119-65ad-4535-86ee-b0e122925609" providerId="ADAL" clId="{40C37756-B804-4ABF-8313-B2C97A8B144D}" dt="2024-09-13T17:13:58.970" v="567" actId="14100"/>
          <ac:spMkLst>
            <pc:docMk/>
            <pc:sldMk cId="1065495536" sldId="291"/>
            <ac:spMk id="2121" creationId="{AF45A083-58A6-648E-389D-2C943B4205DB}"/>
          </ac:spMkLst>
        </pc:spChg>
        <pc:picChg chg="add mod">
          <ac:chgData name="Ridhi Saraf" userId="ce4f9119-65ad-4535-86ee-b0e122925609" providerId="ADAL" clId="{40C37756-B804-4ABF-8313-B2C97A8B144D}" dt="2024-09-13T17:19:12.301" v="1008" actId="1036"/>
          <ac:picMkLst>
            <pc:docMk/>
            <pc:sldMk cId="1065495536" sldId="291"/>
            <ac:picMk id="10" creationId="{902FBD3F-596D-BEC2-2008-F877B7117397}"/>
          </ac:picMkLst>
        </pc:picChg>
        <pc:picChg chg="mod">
          <ac:chgData name="Ridhi Saraf" userId="ce4f9119-65ad-4535-86ee-b0e122925609" providerId="ADAL" clId="{40C37756-B804-4ABF-8313-B2C97A8B144D}" dt="2024-09-13T17:19:12.301" v="1008" actId="1036"/>
          <ac:picMkLst>
            <pc:docMk/>
            <pc:sldMk cId="1065495536" sldId="291"/>
            <ac:picMk id="1026" creationId="{60FFAD06-8C0E-6AA4-334A-2A82ECB14960}"/>
          </ac:picMkLst>
        </pc:picChg>
        <pc:picChg chg="del mod">
          <ac:chgData name="Ridhi Saraf" userId="ce4f9119-65ad-4535-86ee-b0e122925609" providerId="ADAL" clId="{40C37756-B804-4ABF-8313-B2C97A8B144D}" dt="2024-09-13T17:15:12.450" v="639" actId="478"/>
          <ac:picMkLst>
            <pc:docMk/>
            <pc:sldMk cId="1065495536" sldId="291"/>
            <ac:picMk id="1028" creationId="{3D70689F-BC6D-8E1E-8347-0FB6A9075B22}"/>
          </ac:picMkLst>
        </pc:picChg>
        <pc:picChg chg="mod">
          <ac:chgData name="Ridhi Saraf" userId="ce4f9119-65ad-4535-86ee-b0e122925609" providerId="ADAL" clId="{40C37756-B804-4ABF-8313-B2C97A8B144D}" dt="2024-09-13T17:19:12.301" v="1008" actId="1036"/>
          <ac:picMkLst>
            <pc:docMk/>
            <pc:sldMk cId="1065495536" sldId="291"/>
            <ac:picMk id="1030" creationId="{3856194E-29DC-F4E2-BCBE-966AA50CE604}"/>
          </ac:picMkLst>
        </pc:picChg>
        <pc:picChg chg="mod">
          <ac:chgData name="Ridhi Saraf" userId="ce4f9119-65ad-4535-86ee-b0e122925609" providerId="ADAL" clId="{40C37756-B804-4ABF-8313-B2C97A8B144D}" dt="2024-09-13T17:19:22.285" v="1023" actId="1035"/>
          <ac:picMkLst>
            <pc:docMk/>
            <pc:sldMk cId="1065495536" sldId="291"/>
            <ac:picMk id="1032" creationId="{F10948AE-B96A-C8DE-F320-C0EF67EC7DDE}"/>
          </ac:picMkLst>
        </pc:picChg>
        <pc:picChg chg="del mod">
          <ac:chgData name="Ridhi Saraf" userId="ce4f9119-65ad-4535-86ee-b0e122925609" providerId="ADAL" clId="{40C37756-B804-4ABF-8313-B2C97A8B144D}" dt="2024-09-13T17:12:22.159" v="520" actId="478"/>
          <ac:picMkLst>
            <pc:docMk/>
            <pc:sldMk cId="1065495536" sldId="291"/>
            <ac:picMk id="2116" creationId="{0A517B5D-2B37-E7C5-5D79-D4DEE5839DB3}"/>
          </ac:picMkLst>
        </pc:picChg>
        <pc:picChg chg="del mod">
          <ac:chgData name="Ridhi Saraf" userId="ce4f9119-65ad-4535-86ee-b0e122925609" providerId="ADAL" clId="{40C37756-B804-4ABF-8313-B2C97A8B144D}" dt="2024-09-13T17:12:22.159" v="520" actId="478"/>
          <ac:picMkLst>
            <pc:docMk/>
            <pc:sldMk cId="1065495536" sldId="291"/>
            <ac:picMk id="2117" creationId="{D8E28B3D-99C8-E28A-F2B8-BC26F326F5A5}"/>
          </ac:picMkLst>
        </pc:picChg>
        <pc:picChg chg="del mod">
          <ac:chgData name="Ridhi Saraf" userId="ce4f9119-65ad-4535-86ee-b0e122925609" providerId="ADAL" clId="{40C37756-B804-4ABF-8313-B2C97A8B144D}" dt="2024-09-13T17:12:22.159" v="520" actId="478"/>
          <ac:picMkLst>
            <pc:docMk/>
            <pc:sldMk cId="1065495536" sldId="291"/>
            <ac:picMk id="2118" creationId="{9A833E47-800F-A064-4154-4565B45C40A9}"/>
          </ac:picMkLst>
        </pc:picChg>
        <pc:picChg chg="del mod">
          <ac:chgData name="Ridhi Saraf" userId="ce4f9119-65ad-4535-86ee-b0e122925609" providerId="ADAL" clId="{40C37756-B804-4ABF-8313-B2C97A8B144D}" dt="2024-09-13T17:12:22.159" v="520" actId="478"/>
          <ac:picMkLst>
            <pc:docMk/>
            <pc:sldMk cId="1065495536" sldId="291"/>
            <ac:picMk id="2119" creationId="{A30E2509-AAB8-7FE9-5FB4-3002C2DECF77}"/>
          </ac:picMkLst>
        </pc:picChg>
        <pc:cxnChg chg="add mod">
          <ac:chgData name="Ridhi Saraf" userId="ce4f9119-65ad-4535-86ee-b0e122925609" providerId="ADAL" clId="{40C37756-B804-4ABF-8313-B2C97A8B144D}" dt="2024-09-13T17:15:06.740" v="637" actId="571"/>
          <ac:cxnSpMkLst>
            <pc:docMk/>
            <pc:sldMk cId="1065495536" sldId="291"/>
            <ac:cxnSpMk id="7" creationId="{835BC1CE-DB45-4982-4871-F18F29815123}"/>
          </ac:cxnSpMkLst>
        </pc:cxnChg>
        <pc:cxnChg chg="add mod">
          <ac:chgData name="Ridhi Saraf" userId="ce4f9119-65ad-4535-86ee-b0e122925609" providerId="ADAL" clId="{40C37756-B804-4ABF-8313-B2C97A8B144D}" dt="2024-09-13T17:15:06.740" v="637" actId="571"/>
          <ac:cxnSpMkLst>
            <pc:docMk/>
            <pc:sldMk cId="1065495536" sldId="291"/>
            <ac:cxnSpMk id="8" creationId="{C29496A9-52C9-1A40-B7A2-F13A06316276}"/>
          </ac:cxnSpMkLst>
        </pc:cxnChg>
        <pc:cxnChg chg="add mod">
          <ac:chgData name="Ridhi Saraf" userId="ce4f9119-65ad-4535-86ee-b0e122925609" providerId="ADAL" clId="{40C37756-B804-4ABF-8313-B2C97A8B144D}" dt="2024-09-13T17:19:12.301" v="1008" actId="1036"/>
          <ac:cxnSpMkLst>
            <pc:docMk/>
            <pc:sldMk cId="1065495536" sldId="291"/>
            <ac:cxnSpMk id="11" creationId="{E678136C-F30F-AB2D-8408-C8BBAF48C2CE}"/>
          </ac:cxnSpMkLst>
        </pc:cxnChg>
        <pc:cxnChg chg="add mod">
          <ac:chgData name="Ridhi Saraf" userId="ce4f9119-65ad-4535-86ee-b0e122925609" providerId="ADAL" clId="{40C37756-B804-4ABF-8313-B2C97A8B144D}" dt="2024-09-13T17:19:12.301" v="1008" actId="1036"/>
          <ac:cxnSpMkLst>
            <pc:docMk/>
            <pc:sldMk cId="1065495536" sldId="291"/>
            <ac:cxnSpMk id="12" creationId="{AE483405-13AC-C6D5-E431-94A408EF45B3}"/>
          </ac:cxnSpMkLst>
        </pc:cxnChg>
        <pc:cxnChg chg="add mod">
          <ac:chgData name="Ridhi Saraf" userId="ce4f9119-65ad-4535-86ee-b0e122925609" providerId="ADAL" clId="{40C37756-B804-4ABF-8313-B2C97A8B144D}" dt="2024-09-13T17:19:22.285" v="1023" actId="1035"/>
          <ac:cxnSpMkLst>
            <pc:docMk/>
            <pc:sldMk cId="1065495536" sldId="291"/>
            <ac:cxnSpMk id="13" creationId="{D0693936-63B1-04F5-F994-29511758EFF6}"/>
          </ac:cxnSpMkLst>
        </pc:cxnChg>
        <pc:cxnChg chg="add mod">
          <ac:chgData name="Ridhi Saraf" userId="ce4f9119-65ad-4535-86ee-b0e122925609" providerId="ADAL" clId="{40C37756-B804-4ABF-8313-B2C97A8B144D}" dt="2024-09-13T17:19:47.631" v="1076" actId="1038"/>
          <ac:cxnSpMkLst>
            <pc:docMk/>
            <pc:sldMk cId="1065495536" sldId="291"/>
            <ac:cxnSpMk id="14" creationId="{0D1CBE89-0FC6-F1D2-FBB4-97933B44A21C}"/>
          </ac:cxnSpMkLst>
        </pc:cxnChg>
        <pc:cxnChg chg="add mod">
          <ac:chgData name="Ridhi Saraf" userId="ce4f9119-65ad-4535-86ee-b0e122925609" providerId="ADAL" clId="{40C37756-B804-4ABF-8313-B2C97A8B144D}" dt="2024-09-13T17:19:47.631" v="1076" actId="1038"/>
          <ac:cxnSpMkLst>
            <pc:docMk/>
            <pc:sldMk cId="1065495536" sldId="291"/>
            <ac:cxnSpMk id="15" creationId="{6B9803BC-6741-70A8-5D91-4BF6612D70B9}"/>
          </ac:cxnSpMkLst>
        </pc:cxnChg>
        <pc:cxnChg chg="add mod">
          <ac:chgData name="Ridhi Saraf" userId="ce4f9119-65ad-4535-86ee-b0e122925609" providerId="ADAL" clId="{40C37756-B804-4ABF-8313-B2C97A8B144D}" dt="2024-09-13T17:19:47.631" v="1076" actId="1038"/>
          <ac:cxnSpMkLst>
            <pc:docMk/>
            <pc:sldMk cId="1065495536" sldId="291"/>
            <ac:cxnSpMk id="16" creationId="{52A35155-01E0-F92B-B635-CAD3C015CAEB}"/>
          </ac:cxnSpMkLst>
        </pc:cxnChg>
        <pc:cxnChg chg="add mod">
          <ac:chgData name="Ridhi Saraf" userId="ce4f9119-65ad-4535-86ee-b0e122925609" providerId="ADAL" clId="{40C37756-B804-4ABF-8313-B2C97A8B144D}" dt="2024-09-13T17:19:12.301" v="1008" actId="1036"/>
          <ac:cxnSpMkLst>
            <pc:docMk/>
            <pc:sldMk cId="1065495536" sldId="291"/>
            <ac:cxnSpMk id="17" creationId="{87F82B9F-41A2-9C7B-9AB4-80189DB3A832}"/>
          </ac:cxnSpMkLst>
        </pc:cxnChg>
        <pc:cxnChg chg="add mod">
          <ac:chgData name="Ridhi Saraf" userId="ce4f9119-65ad-4535-86ee-b0e122925609" providerId="ADAL" clId="{40C37756-B804-4ABF-8313-B2C97A8B144D}" dt="2024-09-13T17:19:12.301" v="1008" actId="1036"/>
          <ac:cxnSpMkLst>
            <pc:docMk/>
            <pc:sldMk cId="1065495536" sldId="291"/>
            <ac:cxnSpMk id="18" creationId="{54BC12CB-7A47-8A14-BCB5-F5482C5CF840}"/>
          </ac:cxnSpMkLst>
        </pc:cxnChg>
        <pc:cxnChg chg="add mod">
          <ac:chgData name="Ridhi Saraf" userId="ce4f9119-65ad-4535-86ee-b0e122925609" providerId="ADAL" clId="{40C37756-B804-4ABF-8313-B2C97A8B144D}" dt="2024-09-13T17:19:22.285" v="1023" actId="1035"/>
          <ac:cxnSpMkLst>
            <pc:docMk/>
            <pc:sldMk cId="1065495536" sldId="291"/>
            <ac:cxnSpMk id="19" creationId="{D4523F06-B761-B27A-BD12-5411D04F54F3}"/>
          </ac:cxnSpMkLst>
        </pc:cxnChg>
        <pc:cxnChg chg="add mod">
          <ac:chgData name="Ridhi Saraf" userId="ce4f9119-65ad-4535-86ee-b0e122925609" providerId="ADAL" clId="{40C37756-B804-4ABF-8313-B2C97A8B144D}" dt="2024-09-13T17:19:52.506" v="1099" actId="1037"/>
          <ac:cxnSpMkLst>
            <pc:docMk/>
            <pc:sldMk cId="1065495536" sldId="291"/>
            <ac:cxnSpMk id="20" creationId="{468CF5D5-AB01-0A09-78DA-419358611D07}"/>
          </ac:cxnSpMkLst>
        </pc:cxnChg>
        <pc:cxnChg chg="del mod">
          <ac:chgData name="Ridhi Saraf" userId="ce4f9119-65ad-4535-86ee-b0e122925609" providerId="ADAL" clId="{40C37756-B804-4ABF-8313-B2C97A8B144D}" dt="2024-09-13T17:15:09.051" v="638" actId="478"/>
          <ac:cxnSpMkLst>
            <pc:docMk/>
            <pc:sldMk cId="1065495536" sldId="291"/>
            <ac:cxnSpMk id="2096" creationId="{4A1B4754-3646-E05C-A219-C6B3629F9B70}"/>
          </ac:cxnSpMkLst>
        </pc:cxnChg>
        <pc:cxnChg chg="del mod">
          <ac:chgData name="Ridhi Saraf" userId="ce4f9119-65ad-4535-86ee-b0e122925609" providerId="ADAL" clId="{40C37756-B804-4ABF-8313-B2C97A8B144D}" dt="2024-09-13T17:15:09.051" v="638" actId="478"/>
          <ac:cxnSpMkLst>
            <pc:docMk/>
            <pc:sldMk cId="1065495536" sldId="291"/>
            <ac:cxnSpMk id="2099" creationId="{4123CD97-FDCF-304C-1C0D-A4ACF52784A4}"/>
          </ac:cxnSpMkLst>
        </pc:cxnChg>
        <pc:cxnChg chg="del mod">
          <ac:chgData name="Ridhi Saraf" userId="ce4f9119-65ad-4535-86ee-b0e122925609" providerId="ADAL" clId="{40C37756-B804-4ABF-8313-B2C97A8B144D}" dt="2024-09-13T17:15:09.051" v="638" actId="478"/>
          <ac:cxnSpMkLst>
            <pc:docMk/>
            <pc:sldMk cId="1065495536" sldId="291"/>
            <ac:cxnSpMk id="2100" creationId="{C107E6E4-3CEE-F575-AEC7-8AC2F74117AA}"/>
          </ac:cxnSpMkLst>
        </pc:cxnChg>
        <pc:cxnChg chg="del mod">
          <ac:chgData name="Ridhi Saraf" userId="ce4f9119-65ad-4535-86ee-b0e122925609" providerId="ADAL" clId="{40C37756-B804-4ABF-8313-B2C97A8B144D}" dt="2024-09-13T17:19:16.447" v="1009" actId="478"/>
          <ac:cxnSpMkLst>
            <pc:docMk/>
            <pc:sldMk cId="1065495536" sldId="291"/>
            <ac:cxnSpMk id="2101" creationId="{142889AD-1115-A871-8096-7CFC94C96FDE}"/>
          </ac:cxnSpMkLst>
        </pc:cxnChg>
        <pc:cxnChg chg="del mod">
          <ac:chgData name="Ridhi Saraf" userId="ce4f9119-65ad-4535-86ee-b0e122925609" providerId="ADAL" clId="{40C37756-B804-4ABF-8313-B2C97A8B144D}" dt="2024-09-13T17:12:37.261" v="523" actId="478"/>
          <ac:cxnSpMkLst>
            <pc:docMk/>
            <pc:sldMk cId="1065495536" sldId="291"/>
            <ac:cxnSpMk id="2102" creationId="{5BA5A05F-EEF7-FBF5-FF76-C1BEAB78DB15}"/>
          </ac:cxnSpMkLst>
        </pc:cxnChg>
      </pc:sldChg>
      <pc:sldChg chg="addSp delSp modSp add mod ord">
        <pc:chgData name="Ridhi Saraf" userId="ce4f9119-65ad-4535-86ee-b0e122925609" providerId="ADAL" clId="{40C37756-B804-4ABF-8313-B2C97A8B144D}" dt="2024-09-19T19:19:59.593" v="13995" actId="1035"/>
        <pc:sldMkLst>
          <pc:docMk/>
          <pc:sldMk cId="2644456686" sldId="291"/>
        </pc:sldMkLst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" creationId="{964E23AD-7F62-6E5C-F2B2-ECC3DEC65E8E}"/>
          </ac:spMkLst>
        </pc:spChg>
        <pc:spChg chg="add mod">
          <ac:chgData name="Ridhi Saraf" userId="ce4f9119-65ad-4535-86ee-b0e122925609" providerId="ADAL" clId="{40C37756-B804-4ABF-8313-B2C97A8B144D}" dt="2024-09-13T20:04:18.565" v="5307" actId="20577"/>
          <ac:spMkLst>
            <pc:docMk/>
            <pc:sldMk cId="2644456686" sldId="291"/>
            <ac:spMk id="3" creationId="{D2EA2D9D-95A1-37F0-4463-E4AECCF049F4}"/>
          </ac:spMkLst>
        </pc:spChg>
        <pc:spChg chg="add mod">
          <ac:chgData name="Ridhi Saraf" userId="ce4f9119-65ad-4535-86ee-b0e122925609" providerId="ADAL" clId="{40C37756-B804-4ABF-8313-B2C97A8B144D}" dt="2024-09-13T20:04:09.025" v="5301" actId="11530"/>
          <ac:spMkLst>
            <pc:docMk/>
            <pc:sldMk cId="2644456686" sldId="291"/>
            <ac:spMk id="4" creationId="{0E0767A8-9C3B-8BC8-A787-CEFE2F18649A}"/>
          </ac:spMkLst>
        </pc:spChg>
        <pc:spChg chg="mod">
          <ac:chgData name="Ridhi Saraf" userId="ce4f9119-65ad-4535-86ee-b0e122925609" providerId="ADAL" clId="{40C37756-B804-4ABF-8313-B2C97A8B144D}" dt="2024-09-17T18:29:06.272" v="13340" actId="20577"/>
          <ac:spMkLst>
            <pc:docMk/>
            <pc:sldMk cId="2644456686" sldId="291"/>
            <ac:spMk id="5" creationId="{880493B1-B2CA-0DDF-2BDC-9130221B6500}"/>
          </ac:spMkLst>
        </pc:spChg>
        <pc:spChg chg="mod">
          <ac:chgData name="Ridhi Saraf" userId="ce4f9119-65ad-4535-86ee-b0e122925609" providerId="ADAL" clId="{40C37756-B804-4ABF-8313-B2C97A8B144D}" dt="2024-09-13T19:55:26.195" v="4860" actId="1076"/>
          <ac:spMkLst>
            <pc:docMk/>
            <pc:sldMk cId="2644456686" sldId="291"/>
            <ac:spMk id="6" creationId="{19C8D969-20A5-2F54-6724-7E8E1096301D}"/>
          </ac:spMkLst>
        </pc:spChg>
        <pc:spChg chg="add mod">
          <ac:chgData name="Ridhi Saraf" userId="ce4f9119-65ad-4535-86ee-b0e122925609" providerId="ADAL" clId="{40C37756-B804-4ABF-8313-B2C97A8B144D}" dt="2024-09-13T19:57:12.680" v="4946" actId="571"/>
          <ac:spMkLst>
            <pc:docMk/>
            <pc:sldMk cId="2644456686" sldId="291"/>
            <ac:spMk id="7" creationId="{5FD9ADD5-F8E6-7D6A-4520-A6B773958E2E}"/>
          </ac:spMkLst>
        </pc:spChg>
        <pc:spChg chg="add mod">
          <ac:chgData name="Ridhi Saraf" userId="ce4f9119-65ad-4535-86ee-b0e122925609" providerId="ADAL" clId="{40C37756-B804-4ABF-8313-B2C97A8B144D}" dt="2024-09-19T19:19:59.593" v="13995" actId="1035"/>
          <ac:spMkLst>
            <pc:docMk/>
            <pc:sldMk cId="2644456686" sldId="291"/>
            <ac:spMk id="8" creationId="{7D44A0D2-A975-0743-4C9D-79A0CCC5BF59}"/>
          </ac:spMkLst>
        </pc:spChg>
        <pc:spChg chg="add mod">
          <ac:chgData name="Ridhi Saraf" userId="ce4f9119-65ad-4535-86ee-b0e122925609" providerId="ADAL" clId="{40C37756-B804-4ABF-8313-B2C97A8B144D}" dt="2024-09-16T18:42:37.398" v="11518" actId="1037"/>
          <ac:spMkLst>
            <pc:docMk/>
            <pc:sldMk cId="2644456686" sldId="291"/>
            <ac:spMk id="9" creationId="{59B411EF-5D75-2D7C-EB97-A6FE48C21733}"/>
          </ac:spMkLst>
        </pc:spChg>
        <pc:spChg chg="mod">
          <ac:chgData name="Ridhi Saraf" userId="ce4f9119-65ad-4535-86ee-b0e122925609" providerId="ADAL" clId="{40C37756-B804-4ABF-8313-B2C97A8B144D}" dt="2024-09-13T19:54:23.871" v="4827" actId="1038"/>
          <ac:spMkLst>
            <pc:docMk/>
            <pc:sldMk cId="2644456686" sldId="291"/>
            <ac:spMk id="21" creationId="{EBC4601F-F787-2BEC-6486-DCD38D8290D4}"/>
          </ac:spMkLst>
        </pc:spChg>
        <pc:spChg chg="add del mod">
          <ac:chgData name="Ridhi Saraf" userId="ce4f9119-65ad-4535-86ee-b0e122925609" providerId="ADAL" clId="{40C37756-B804-4ABF-8313-B2C97A8B144D}" dt="2024-09-13T20:14:26.520" v="5606" actId="478"/>
          <ac:spMkLst>
            <pc:docMk/>
            <pc:sldMk cId="2644456686" sldId="291"/>
            <ac:spMk id="24" creationId="{B914E496-FA60-126B-3EE0-545941C52D59}"/>
          </ac:spMkLst>
        </pc:spChg>
        <pc:spChg chg="mod">
          <ac:chgData name="Ridhi Saraf" userId="ce4f9119-65ad-4535-86ee-b0e122925609" providerId="ADAL" clId="{40C37756-B804-4ABF-8313-B2C97A8B144D}" dt="2024-09-16T11:14:15.883" v="11183" actId="1035"/>
          <ac:spMkLst>
            <pc:docMk/>
            <pc:sldMk cId="2644456686" sldId="291"/>
            <ac:spMk id="25" creationId="{44432E04-FA87-C7E4-1C78-23488ED1FBC7}"/>
          </ac:spMkLst>
        </pc:spChg>
        <pc:spChg chg="add mod">
          <ac:chgData name="Ridhi Saraf" userId="ce4f9119-65ad-4535-86ee-b0e122925609" providerId="ADAL" clId="{40C37756-B804-4ABF-8313-B2C97A8B144D}" dt="2024-09-14T06:57:17.832" v="6590" actId="1035"/>
          <ac:spMkLst>
            <pc:docMk/>
            <pc:sldMk cId="2644456686" sldId="291"/>
            <ac:spMk id="26" creationId="{98723D1F-779E-D001-7802-C11C017460D2}"/>
          </ac:spMkLst>
        </pc:spChg>
        <pc:spChg chg="mod">
          <ac:chgData name="Ridhi Saraf" userId="ce4f9119-65ad-4535-86ee-b0e122925609" providerId="ADAL" clId="{40C37756-B804-4ABF-8313-B2C97A8B144D}" dt="2024-09-19T19:18:50.991" v="13990" actId="14100"/>
          <ac:spMkLst>
            <pc:docMk/>
            <pc:sldMk cId="2644456686" sldId="291"/>
            <ac:spMk id="29" creationId="{28427994-7ADD-3DEE-8B9F-30D819E2FBDF}"/>
          </ac:spMkLst>
        </pc:spChg>
        <pc:spChg chg="mod">
          <ac:chgData name="Ridhi Saraf" userId="ce4f9119-65ad-4535-86ee-b0e122925609" providerId="ADAL" clId="{40C37756-B804-4ABF-8313-B2C97A8B144D}" dt="2024-09-16T18:42:23.657" v="11505" actId="14100"/>
          <ac:spMkLst>
            <pc:docMk/>
            <pc:sldMk cId="2644456686" sldId="291"/>
            <ac:spMk id="1063" creationId="{24DC90B0-E7B3-5066-85B9-A04E2E0BCCAD}"/>
          </ac:spMkLst>
        </pc:spChg>
        <pc:spChg chg="mod">
          <ac:chgData name="Ridhi Saraf" userId="ce4f9119-65ad-4535-86ee-b0e122925609" providerId="ADAL" clId="{40C37756-B804-4ABF-8313-B2C97A8B144D}" dt="2024-09-16T18:42:23.657" v="11505" actId="14100"/>
          <ac:spMkLst>
            <pc:docMk/>
            <pc:sldMk cId="2644456686" sldId="291"/>
            <ac:spMk id="1064" creationId="{0FE4118A-0E6E-4AC6-7B48-FC95607FD825}"/>
          </ac:spMkLst>
        </pc:spChg>
        <pc:spChg chg="mod">
          <ac:chgData name="Ridhi Saraf" userId="ce4f9119-65ad-4535-86ee-b0e122925609" providerId="ADAL" clId="{40C37756-B804-4ABF-8313-B2C97A8B144D}" dt="2024-09-13T19:58:06.747" v="4977" actId="1035"/>
          <ac:spMkLst>
            <pc:docMk/>
            <pc:sldMk cId="2644456686" sldId="291"/>
            <ac:spMk id="1066" creationId="{5BE1C099-DED2-F76B-6165-5512082E27C0}"/>
          </ac:spMkLst>
        </pc:spChg>
        <pc:spChg chg="mod">
          <ac:chgData name="Ridhi Saraf" userId="ce4f9119-65ad-4535-86ee-b0e122925609" providerId="ADAL" clId="{40C37756-B804-4ABF-8313-B2C97A8B144D}" dt="2024-09-13T19:57:28.795" v="4965" actId="1036"/>
          <ac:spMkLst>
            <pc:docMk/>
            <pc:sldMk cId="2644456686" sldId="291"/>
            <ac:spMk id="1068" creationId="{3CBA2520-0E4B-2A39-C06F-152BE378FFA7}"/>
          </ac:spMkLst>
        </pc:spChg>
        <pc:spChg chg="mod">
          <ac:chgData name="Ridhi Saraf" userId="ce4f9119-65ad-4535-86ee-b0e122925609" providerId="ADAL" clId="{40C37756-B804-4ABF-8313-B2C97A8B144D}" dt="2024-09-16T18:42:53.006" v="11523" actId="14100"/>
          <ac:spMkLst>
            <pc:docMk/>
            <pc:sldMk cId="2644456686" sldId="291"/>
            <ac:spMk id="1070" creationId="{5E1FA493-831E-C5C5-9B11-2D3E477AE87B}"/>
          </ac:spMkLst>
        </pc:spChg>
        <pc:spChg chg="mod">
          <ac:chgData name="Ridhi Saraf" userId="ce4f9119-65ad-4535-86ee-b0e122925609" providerId="ADAL" clId="{40C37756-B804-4ABF-8313-B2C97A8B144D}" dt="2024-09-16T18:42:56.415" v="11524" actId="14100"/>
          <ac:spMkLst>
            <pc:docMk/>
            <pc:sldMk cId="2644456686" sldId="291"/>
            <ac:spMk id="1071" creationId="{2D916704-0E8E-5114-56C7-586675C294F6}"/>
          </ac:spMkLst>
        </pc:spChg>
        <pc:spChg chg="mod">
          <ac:chgData name="Ridhi Saraf" userId="ce4f9119-65ad-4535-86ee-b0e122925609" providerId="ADAL" clId="{40C37756-B804-4ABF-8313-B2C97A8B144D}" dt="2024-09-13T19:58:02.099" v="4974" actId="1035"/>
          <ac:spMkLst>
            <pc:docMk/>
            <pc:sldMk cId="2644456686" sldId="291"/>
            <ac:spMk id="1074" creationId="{2034319E-1EFF-8F75-293C-C35FFF58C8B7}"/>
          </ac:spMkLst>
        </pc:spChg>
        <pc:spChg chg="mod">
          <ac:chgData name="Ridhi Saraf" userId="ce4f9119-65ad-4535-86ee-b0e122925609" providerId="ADAL" clId="{40C37756-B804-4ABF-8313-B2C97A8B144D}" dt="2024-09-13T19:57:15.022" v="4952" actId="1036"/>
          <ac:spMkLst>
            <pc:docMk/>
            <pc:sldMk cId="2644456686" sldId="291"/>
            <ac:spMk id="1075" creationId="{B4AB2E59-32C1-5D4D-21D1-B9ACA4C53BE3}"/>
          </ac:spMkLst>
        </pc:spChg>
        <pc:spChg chg="mod">
          <ac:chgData name="Ridhi Saraf" userId="ce4f9119-65ad-4535-86ee-b0e122925609" providerId="ADAL" clId="{40C37756-B804-4ABF-8313-B2C97A8B144D}" dt="2024-09-16T18:43:28.574" v="11526" actId="14100"/>
          <ac:spMkLst>
            <pc:docMk/>
            <pc:sldMk cId="2644456686" sldId="291"/>
            <ac:spMk id="1076" creationId="{9718C75A-6C2C-5FAA-ECA5-763D21BA2C02}"/>
          </ac:spMkLst>
        </pc:spChg>
        <pc:spChg chg="mod">
          <ac:chgData name="Ridhi Saraf" userId="ce4f9119-65ad-4535-86ee-b0e122925609" providerId="ADAL" clId="{40C37756-B804-4ABF-8313-B2C97A8B144D}" dt="2024-09-16T18:42:29.827" v="11507" actId="13926"/>
          <ac:spMkLst>
            <pc:docMk/>
            <pc:sldMk cId="2644456686" sldId="291"/>
            <ac:spMk id="1077" creationId="{8AB32FB3-69EB-23EC-83E1-BE3985D2CD18}"/>
          </ac:spMkLst>
        </pc:spChg>
        <pc:spChg chg="mod">
          <ac:chgData name="Ridhi Saraf" userId="ce4f9119-65ad-4535-86ee-b0e122925609" providerId="ADAL" clId="{40C37756-B804-4ABF-8313-B2C97A8B144D}" dt="2024-09-13T20:03:27.302" v="5298" actId="1036"/>
          <ac:spMkLst>
            <pc:docMk/>
            <pc:sldMk cId="2644456686" sldId="291"/>
            <ac:spMk id="1079" creationId="{9E59AA10-C686-07D7-65B5-537642A0B73F}"/>
          </ac:spMkLst>
        </pc:spChg>
        <pc:spChg chg="mod">
          <ac:chgData name="Ridhi Saraf" userId="ce4f9119-65ad-4535-86ee-b0e122925609" providerId="ADAL" clId="{40C37756-B804-4ABF-8313-B2C97A8B144D}" dt="2024-09-13T20:02:46.146" v="5254" actId="1038"/>
          <ac:spMkLst>
            <pc:docMk/>
            <pc:sldMk cId="2644456686" sldId="291"/>
            <ac:spMk id="1080" creationId="{1DFA8FF1-2A77-E1B5-D758-948AF9B9FDB6}"/>
          </ac:spMkLst>
        </pc:spChg>
        <pc:spChg chg="mod">
          <ac:chgData name="Ridhi Saraf" userId="ce4f9119-65ad-4535-86ee-b0e122925609" providerId="ADAL" clId="{40C37756-B804-4ABF-8313-B2C97A8B144D}" dt="2024-09-13T20:02:37.642" v="5250" actId="1076"/>
          <ac:spMkLst>
            <pc:docMk/>
            <pc:sldMk cId="2644456686" sldId="291"/>
            <ac:spMk id="1083" creationId="{65DA432A-B739-BC15-3BB0-63AB2D0BCF2D}"/>
          </ac:spMkLst>
        </pc:spChg>
        <pc:spChg chg="mod">
          <ac:chgData name="Ridhi Saraf" userId="ce4f9119-65ad-4535-86ee-b0e122925609" providerId="ADAL" clId="{40C37756-B804-4ABF-8313-B2C97A8B144D}" dt="2024-09-13T20:02:22.144" v="5246" actId="13822"/>
          <ac:spMkLst>
            <pc:docMk/>
            <pc:sldMk cId="2644456686" sldId="291"/>
            <ac:spMk id="1084" creationId="{8D2BC3EA-AD45-44C4-46F7-4FBF22F46063}"/>
          </ac:spMkLst>
        </pc:spChg>
        <pc:spChg chg="mod">
          <ac:chgData name="Ridhi Saraf" userId="ce4f9119-65ad-4535-86ee-b0e122925609" providerId="ADAL" clId="{40C37756-B804-4ABF-8313-B2C97A8B144D}" dt="2024-09-13T20:00:03.486" v="5059" actId="1036"/>
          <ac:spMkLst>
            <pc:docMk/>
            <pc:sldMk cId="2644456686" sldId="291"/>
            <ac:spMk id="2051" creationId="{D9ABE4BF-EEB9-E683-D18E-8AC7C0801B23}"/>
          </ac:spMkLst>
        </pc:spChg>
        <pc:spChg chg="mod">
          <ac:chgData name="Ridhi Saraf" userId="ce4f9119-65ad-4535-86ee-b0e122925609" providerId="ADAL" clId="{40C37756-B804-4ABF-8313-B2C97A8B144D}" dt="2024-09-13T20:00:05.549" v="5060" actId="1036"/>
          <ac:spMkLst>
            <pc:docMk/>
            <pc:sldMk cId="2644456686" sldId="291"/>
            <ac:spMk id="2065" creationId="{DAB4F9B5-D7D5-3646-84B6-EC8603F99372}"/>
          </ac:spMkLst>
        </pc:spChg>
        <pc:spChg chg="del mod">
          <ac:chgData name="Ridhi Saraf" userId="ce4f9119-65ad-4535-86ee-b0e122925609" providerId="ADAL" clId="{40C37756-B804-4ABF-8313-B2C97A8B144D}" dt="2024-09-13T20:00:48.713" v="5065" actId="478"/>
          <ac:spMkLst>
            <pc:docMk/>
            <pc:sldMk cId="2644456686" sldId="291"/>
            <ac:spMk id="2079" creationId="{4BA10E30-A2F1-59BE-A08C-8DD3587879CC}"/>
          </ac:spMkLst>
        </pc:spChg>
        <pc:spChg chg="del">
          <ac:chgData name="Ridhi Saraf" userId="ce4f9119-65ad-4535-86ee-b0e122925609" providerId="ADAL" clId="{40C37756-B804-4ABF-8313-B2C97A8B144D}" dt="2024-09-13T19:53:02.905" v="4792" actId="478"/>
          <ac:spMkLst>
            <pc:docMk/>
            <pc:sldMk cId="2644456686" sldId="291"/>
            <ac:spMk id="2081" creationId="{55057C4D-78BF-225C-6CF6-C37F1C4BA917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083" creationId="{3A0D76B8-B8D5-543F-87B5-7BE3A6E97806}"/>
          </ac:spMkLst>
        </pc:spChg>
        <pc:spChg chg="mod">
          <ac:chgData name="Ridhi Saraf" userId="ce4f9119-65ad-4535-86ee-b0e122925609" providerId="ADAL" clId="{40C37756-B804-4ABF-8313-B2C97A8B144D}" dt="2024-09-14T06:58:17.551" v="6594" actId="20577"/>
          <ac:spMkLst>
            <pc:docMk/>
            <pc:sldMk cId="2644456686" sldId="291"/>
            <ac:spMk id="2085" creationId="{80640C50-38A8-2A66-873D-6F723EB9C5A3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089" creationId="{E9CF4E69-D51B-1951-A5B0-5DB3FF143802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091" creationId="{6817FD94-B6BD-2BEC-963E-662FCAD84CC3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092" creationId="{B379833C-4988-21D9-5EF1-BEE037734570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093" creationId="{7F91B87B-B104-5685-B08A-C2B921804121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095" creationId="{06D84B1D-E6DA-814E-64AB-CB30BB98A801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103" creationId="{C1925858-653C-0AF5-1FB3-A0A083A7BF1A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104" creationId="{6850A610-483A-D57E-EA29-D2FFF0698EA7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105" creationId="{0A328760-543D-8A79-BEF3-40ED87813849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106" creationId="{62C2FD79-5F71-5CDE-5D99-049CBD42F8A1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107" creationId="{474EF116-FB42-3401-DB51-7593FC3C4394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108" creationId="{E087C5B5-3D3B-1667-E7F1-D307E5701B68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109" creationId="{55A1BE97-2AF4-E386-0B59-1C90E890BF1D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110" creationId="{46306AC3-317B-FBCE-4FDF-98BEDADE0790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120" creationId="{638576CF-0BE2-5E10-D6E1-901EFF0B79C6}"/>
          </ac:spMkLst>
        </pc:spChg>
        <pc:spChg chg="mod">
          <ac:chgData name="Ridhi Saraf" userId="ce4f9119-65ad-4535-86ee-b0e122925609" providerId="ADAL" clId="{40C37756-B804-4ABF-8313-B2C97A8B144D}" dt="2024-09-13T20:08:22.047" v="5375" actId="1038"/>
          <ac:spMkLst>
            <pc:docMk/>
            <pc:sldMk cId="2644456686" sldId="291"/>
            <ac:spMk id="2121" creationId="{AF45A083-58A6-648E-389D-2C943B4205DB}"/>
          </ac:spMkLst>
        </pc:spChg>
        <pc:grpChg chg="mod">
          <ac:chgData name="Ridhi Saraf" userId="ce4f9119-65ad-4535-86ee-b0e122925609" providerId="ADAL" clId="{40C37756-B804-4ABF-8313-B2C97A8B144D}" dt="2024-09-17T17:26:27.149" v="11549" actId="1036"/>
          <ac:grpSpMkLst>
            <pc:docMk/>
            <pc:sldMk cId="2644456686" sldId="291"/>
            <ac:grpSpMk id="28" creationId="{7603AE76-7475-1FA9-35D2-BC6FAB0458C8}"/>
          </ac:grpSpMkLst>
        </pc:grpChg>
        <pc:grpChg chg="mod">
          <ac:chgData name="Ridhi Saraf" userId="ce4f9119-65ad-4535-86ee-b0e122925609" providerId="ADAL" clId="{40C37756-B804-4ABF-8313-B2C97A8B144D}" dt="2024-09-13T20:02:34.067" v="5249" actId="1076"/>
          <ac:grpSpMkLst>
            <pc:docMk/>
            <pc:sldMk cId="2644456686" sldId="291"/>
            <ac:grpSpMk id="1081" creationId="{2E76C835-8977-5C97-99C0-D9454D22C710}"/>
          </ac:grpSpMkLst>
        </pc:grpChg>
        <pc:picChg chg="add mod">
          <ac:chgData name="Ridhi Saraf" userId="ce4f9119-65ad-4535-86ee-b0e122925609" providerId="ADAL" clId="{40C37756-B804-4ABF-8313-B2C97A8B144D}" dt="2024-09-13T19:57:12.680" v="4946" actId="571"/>
          <ac:picMkLst>
            <pc:docMk/>
            <pc:sldMk cId="2644456686" sldId="291"/>
            <ac:picMk id="8" creationId="{596AD970-43D8-45E4-D36C-2A81C9DF707D}"/>
          </ac:picMkLst>
        </pc:picChg>
        <pc:picChg chg="mod">
          <ac:chgData name="Ridhi Saraf" userId="ce4f9119-65ad-4535-86ee-b0e122925609" providerId="ADAL" clId="{40C37756-B804-4ABF-8313-B2C97A8B144D}" dt="2024-09-13T20:13:58.430" v="5597" actId="1038"/>
          <ac:picMkLst>
            <pc:docMk/>
            <pc:sldMk cId="2644456686" sldId="291"/>
            <ac:picMk id="10" creationId="{902FBD3F-596D-BEC2-2008-F877B7117397}"/>
          </ac:picMkLst>
        </pc:picChg>
        <pc:picChg chg="mod">
          <ac:chgData name="Ridhi Saraf" userId="ce4f9119-65ad-4535-86ee-b0e122925609" providerId="ADAL" clId="{40C37756-B804-4ABF-8313-B2C97A8B144D}" dt="2024-09-19T19:19:03.437" v="13993" actId="1036"/>
          <ac:picMkLst>
            <pc:docMk/>
            <pc:sldMk cId="2644456686" sldId="291"/>
            <ac:picMk id="24" creationId="{B63FEF81-4E4A-361A-CAED-31FCC839345A}"/>
          </ac:picMkLst>
        </pc:picChg>
        <pc:picChg chg="mod">
          <ac:chgData name="Ridhi Saraf" userId="ce4f9119-65ad-4535-86ee-b0e122925609" providerId="ADAL" clId="{40C37756-B804-4ABF-8313-B2C97A8B144D}" dt="2024-09-13T20:13:58.430" v="5597" actId="1038"/>
          <ac:picMkLst>
            <pc:docMk/>
            <pc:sldMk cId="2644456686" sldId="291"/>
            <ac:picMk id="1026" creationId="{60FFAD06-8C0E-6AA4-334A-2A82ECB14960}"/>
          </ac:picMkLst>
        </pc:picChg>
        <pc:picChg chg="mod">
          <ac:chgData name="Ridhi Saraf" userId="ce4f9119-65ad-4535-86ee-b0e122925609" providerId="ADAL" clId="{40C37756-B804-4ABF-8313-B2C97A8B144D}" dt="2024-09-13T20:13:58.430" v="5597" actId="1038"/>
          <ac:picMkLst>
            <pc:docMk/>
            <pc:sldMk cId="2644456686" sldId="291"/>
            <ac:picMk id="1030" creationId="{3856194E-29DC-F4E2-BCBE-966AA50CE604}"/>
          </ac:picMkLst>
        </pc:picChg>
        <pc:picChg chg="mod">
          <ac:chgData name="Ridhi Saraf" userId="ce4f9119-65ad-4535-86ee-b0e122925609" providerId="ADAL" clId="{40C37756-B804-4ABF-8313-B2C97A8B144D}" dt="2024-09-13T20:13:58.430" v="5597" actId="1038"/>
          <ac:picMkLst>
            <pc:docMk/>
            <pc:sldMk cId="2644456686" sldId="291"/>
            <ac:picMk id="1032" creationId="{F10948AE-B96A-C8DE-F320-C0EF67EC7DDE}"/>
          </ac:picMkLst>
        </pc:picChg>
        <pc:picChg chg="mod">
          <ac:chgData name="Ridhi Saraf" userId="ce4f9119-65ad-4535-86ee-b0e122925609" providerId="ADAL" clId="{40C37756-B804-4ABF-8313-B2C97A8B144D}" dt="2024-09-13T19:58:04.234" v="4976" actId="1035"/>
          <ac:picMkLst>
            <pc:docMk/>
            <pc:sldMk cId="2644456686" sldId="291"/>
            <ac:picMk id="1078" creationId="{8DD73D05-26C3-F8CA-2C98-B13182DE64DC}"/>
          </ac:picMkLst>
        </pc:picChg>
        <pc:picChg chg="mod">
          <ac:chgData name="Ridhi Saraf" userId="ce4f9119-65ad-4535-86ee-b0e122925609" providerId="ADAL" clId="{40C37756-B804-4ABF-8313-B2C97A8B144D}" dt="2024-09-13T19:58:06.747" v="4977" actId="1035"/>
          <ac:picMkLst>
            <pc:docMk/>
            <pc:sldMk cId="2644456686" sldId="291"/>
            <ac:picMk id="2056" creationId="{5C7FA1BF-4F77-D4CE-35C6-2D1EAEA77305}"/>
          </ac:picMkLst>
        </pc:picChg>
        <pc:picChg chg="mod">
          <ac:chgData name="Ridhi Saraf" userId="ce4f9119-65ad-4535-86ee-b0e122925609" providerId="ADAL" clId="{40C37756-B804-4ABF-8313-B2C97A8B144D}" dt="2024-09-16T18:42:46.426" v="11522" actId="1038"/>
          <ac:picMkLst>
            <pc:docMk/>
            <pc:sldMk cId="2644456686" sldId="291"/>
            <ac:picMk id="2062" creationId="{C3F53DD0-0725-DF08-4E60-6F4D3A79DDC7}"/>
          </ac:picMkLst>
        </pc:picChg>
        <pc:picChg chg="mod">
          <ac:chgData name="Ridhi Saraf" userId="ce4f9119-65ad-4535-86ee-b0e122925609" providerId="ADAL" clId="{40C37756-B804-4ABF-8313-B2C97A8B144D}" dt="2024-09-16T18:42:46.426" v="11522" actId="1038"/>
          <ac:picMkLst>
            <pc:docMk/>
            <pc:sldMk cId="2644456686" sldId="291"/>
            <ac:picMk id="2064" creationId="{3575E358-4D17-4F7B-06D5-42B89F8D979D}"/>
          </ac:picMkLst>
        </pc:picChg>
        <pc:picChg chg="mod">
          <ac:chgData name="Ridhi Saraf" userId="ce4f9119-65ad-4535-86ee-b0e122925609" providerId="ADAL" clId="{40C37756-B804-4ABF-8313-B2C97A8B144D}" dt="2024-09-13T19:57:15.022" v="4952" actId="1036"/>
          <ac:picMkLst>
            <pc:docMk/>
            <pc:sldMk cId="2644456686" sldId="291"/>
            <ac:picMk id="2068" creationId="{1AA9019F-8FD3-B7E5-C710-B9039F21E631}"/>
          </ac:picMkLst>
        </pc:picChg>
        <pc:picChg chg="mod">
          <ac:chgData name="Ridhi Saraf" userId="ce4f9119-65ad-4535-86ee-b0e122925609" providerId="ADAL" clId="{40C37756-B804-4ABF-8313-B2C97A8B144D}" dt="2024-09-13T19:58:02.099" v="4974" actId="1035"/>
          <ac:picMkLst>
            <pc:docMk/>
            <pc:sldMk cId="2644456686" sldId="291"/>
            <ac:picMk id="2070" creationId="{2D77B76D-0381-655F-9933-3055E3DB2F91}"/>
          </ac:picMkLst>
        </pc:picChg>
        <pc:picChg chg="mod">
          <ac:chgData name="Ridhi Saraf" userId="ce4f9119-65ad-4535-86ee-b0e122925609" providerId="ADAL" clId="{40C37756-B804-4ABF-8313-B2C97A8B144D}" dt="2024-09-13T19:57:15.022" v="4952" actId="1036"/>
          <ac:picMkLst>
            <pc:docMk/>
            <pc:sldMk cId="2644456686" sldId="291"/>
            <ac:picMk id="2072" creationId="{96250253-D41A-11CA-9DA7-1334333268CD}"/>
          </ac:picMkLst>
        </pc:picChg>
        <pc:picChg chg="mod">
          <ac:chgData name="Ridhi Saraf" userId="ce4f9119-65ad-4535-86ee-b0e122925609" providerId="ADAL" clId="{40C37756-B804-4ABF-8313-B2C97A8B144D}" dt="2024-09-13T20:02:34.067" v="5249" actId="1076"/>
          <ac:picMkLst>
            <pc:docMk/>
            <pc:sldMk cId="2644456686" sldId="291"/>
            <ac:picMk id="2074" creationId="{2FB9A7D0-94FE-5320-4679-740FE03EE83A}"/>
          </ac:picMkLst>
        </pc:picChg>
        <pc:picChg chg="mod">
          <ac:chgData name="Ridhi Saraf" userId="ce4f9119-65ad-4535-86ee-b0e122925609" providerId="ADAL" clId="{40C37756-B804-4ABF-8313-B2C97A8B144D}" dt="2024-09-13T20:02:34.067" v="5249" actId="1076"/>
          <ac:picMkLst>
            <pc:docMk/>
            <pc:sldMk cId="2644456686" sldId="291"/>
            <ac:picMk id="2076" creationId="{BC848544-373F-357E-E934-3CE7A561B48E}"/>
          </ac:picMkLst>
        </pc:picChg>
        <pc:picChg chg="mod">
          <ac:chgData name="Ridhi Saraf" userId="ce4f9119-65ad-4535-86ee-b0e122925609" providerId="ADAL" clId="{40C37756-B804-4ABF-8313-B2C97A8B144D}" dt="2024-09-13T20:02:34.067" v="5249" actId="1076"/>
          <ac:picMkLst>
            <pc:docMk/>
            <pc:sldMk cId="2644456686" sldId="291"/>
            <ac:picMk id="2078" creationId="{F3791822-2639-2A30-E360-3DA264777F8F}"/>
          </ac:picMkLst>
        </pc:picChg>
        <pc:picChg chg="mod">
          <ac:chgData name="Ridhi Saraf" userId="ce4f9119-65ad-4535-86ee-b0e122925609" providerId="ADAL" clId="{40C37756-B804-4ABF-8313-B2C97A8B144D}" dt="2024-09-13T20:02:34.067" v="5249" actId="1076"/>
          <ac:picMkLst>
            <pc:docMk/>
            <pc:sldMk cId="2644456686" sldId="291"/>
            <ac:picMk id="2080" creationId="{1B55D39F-47E8-B244-9EA7-19E9BB34288A}"/>
          </ac:picMkLst>
        </pc:picChg>
        <pc:picChg chg="mod">
          <ac:chgData name="Ridhi Saraf" userId="ce4f9119-65ad-4535-86ee-b0e122925609" providerId="ADAL" clId="{40C37756-B804-4ABF-8313-B2C97A8B144D}" dt="2024-09-13T20:02:34.067" v="5249" actId="1076"/>
          <ac:picMkLst>
            <pc:docMk/>
            <pc:sldMk cId="2644456686" sldId="291"/>
            <ac:picMk id="2082" creationId="{F06D972B-4AA6-7CBE-B9B1-C63E3CC653A4}"/>
          </ac:picMkLst>
        </pc:picChg>
        <pc:picChg chg="mod">
          <ac:chgData name="Ridhi Saraf" userId="ce4f9119-65ad-4535-86ee-b0e122925609" providerId="ADAL" clId="{40C37756-B804-4ABF-8313-B2C97A8B144D}" dt="2024-09-13T20:02:34.067" v="5249" actId="1076"/>
          <ac:picMkLst>
            <pc:docMk/>
            <pc:sldMk cId="2644456686" sldId="291"/>
            <ac:picMk id="2084" creationId="{27CD7549-7296-BDB7-5A7A-59CDB18B077A}"/>
          </ac:picMkLst>
        </pc:picChg>
        <pc:picChg chg="mod">
          <ac:chgData name="Ridhi Saraf" userId="ce4f9119-65ad-4535-86ee-b0e122925609" providerId="ADAL" clId="{40C37756-B804-4ABF-8313-B2C97A8B144D}" dt="2024-09-13T19:57:28.795" v="4965" actId="1036"/>
          <ac:picMkLst>
            <pc:docMk/>
            <pc:sldMk cId="2644456686" sldId="291"/>
            <ac:picMk id="2086" creationId="{08D135C1-43E6-3F62-D4FD-DA42F19E0BEE}"/>
          </ac:picMkLst>
        </pc:picChg>
        <pc:picChg chg="mod">
          <ac:chgData name="Ridhi Saraf" userId="ce4f9119-65ad-4535-86ee-b0e122925609" providerId="ADAL" clId="{40C37756-B804-4ABF-8313-B2C97A8B144D}" dt="2024-09-13T20:00:19.855" v="5061" actId="1037"/>
          <ac:picMkLst>
            <pc:docMk/>
            <pc:sldMk cId="2644456686" sldId="291"/>
            <ac:picMk id="2088" creationId="{789AC441-801E-F76D-5DE0-EF82975CC2FF}"/>
          </ac:picMkLst>
        </pc:picChg>
        <pc:picChg chg="mod">
          <ac:chgData name="Ridhi Saraf" userId="ce4f9119-65ad-4535-86ee-b0e122925609" providerId="ADAL" clId="{40C37756-B804-4ABF-8313-B2C97A8B144D}" dt="2024-09-13T20:00:19.855" v="5061" actId="1037"/>
          <ac:picMkLst>
            <pc:docMk/>
            <pc:sldMk cId="2644456686" sldId="291"/>
            <ac:picMk id="2090" creationId="{EBCEABBB-0023-F6D6-D6B6-721FFED73C6A}"/>
          </ac:picMkLst>
        </pc:picChg>
        <pc:cxnChg chg="mod">
          <ac:chgData name="Ridhi Saraf" userId="ce4f9119-65ad-4535-86ee-b0e122925609" providerId="ADAL" clId="{40C37756-B804-4ABF-8313-B2C97A8B144D}" dt="2024-09-13T20:08:22.047" v="5375" actId="1038"/>
          <ac:cxnSpMkLst>
            <pc:docMk/>
            <pc:sldMk cId="2644456686" sldId="291"/>
            <ac:cxnSpMk id="11" creationId="{E678136C-F30F-AB2D-8408-C8BBAF48C2CE}"/>
          </ac:cxnSpMkLst>
        </pc:cxnChg>
        <pc:cxnChg chg="mod">
          <ac:chgData name="Ridhi Saraf" userId="ce4f9119-65ad-4535-86ee-b0e122925609" providerId="ADAL" clId="{40C37756-B804-4ABF-8313-B2C97A8B144D}" dt="2024-09-15T10:57:18.691" v="7503" actId="1035"/>
          <ac:cxnSpMkLst>
            <pc:docMk/>
            <pc:sldMk cId="2644456686" sldId="291"/>
            <ac:cxnSpMk id="12" creationId="{AE483405-13AC-C6D5-E431-94A408EF45B3}"/>
          </ac:cxnSpMkLst>
        </pc:cxnChg>
        <pc:cxnChg chg="mod">
          <ac:chgData name="Ridhi Saraf" userId="ce4f9119-65ad-4535-86ee-b0e122925609" providerId="ADAL" clId="{40C37756-B804-4ABF-8313-B2C97A8B144D}" dt="2024-09-17T17:26:23.924" v="11548" actId="1035"/>
          <ac:cxnSpMkLst>
            <pc:docMk/>
            <pc:sldMk cId="2644456686" sldId="291"/>
            <ac:cxnSpMk id="13" creationId="{D0693936-63B1-04F5-F994-29511758EFF6}"/>
          </ac:cxnSpMkLst>
        </pc:cxnChg>
        <pc:cxnChg chg="mod">
          <ac:chgData name="Ridhi Saraf" userId="ce4f9119-65ad-4535-86ee-b0e122925609" providerId="ADAL" clId="{40C37756-B804-4ABF-8313-B2C97A8B144D}" dt="2024-09-13T20:08:22.047" v="5375" actId="1038"/>
          <ac:cxnSpMkLst>
            <pc:docMk/>
            <pc:sldMk cId="2644456686" sldId="291"/>
            <ac:cxnSpMk id="14" creationId="{0D1CBE89-0FC6-F1D2-FBB4-97933B44A21C}"/>
          </ac:cxnSpMkLst>
        </pc:cxnChg>
        <pc:cxnChg chg="mod">
          <ac:chgData name="Ridhi Saraf" userId="ce4f9119-65ad-4535-86ee-b0e122925609" providerId="ADAL" clId="{40C37756-B804-4ABF-8313-B2C97A8B144D}" dt="2024-09-13T20:08:22.047" v="5375" actId="1038"/>
          <ac:cxnSpMkLst>
            <pc:docMk/>
            <pc:sldMk cId="2644456686" sldId="291"/>
            <ac:cxnSpMk id="15" creationId="{6B9803BC-6741-70A8-5D91-4BF6612D70B9}"/>
          </ac:cxnSpMkLst>
        </pc:cxnChg>
        <pc:cxnChg chg="mod">
          <ac:chgData name="Ridhi Saraf" userId="ce4f9119-65ad-4535-86ee-b0e122925609" providerId="ADAL" clId="{40C37756-B804-4ABF-8313-B2C97A8B144D}" dt="2024-09-13T20:08:22.047" v="5375" actId="1038"/>
          <ac:cxnSpMkLst>
            <pc:docMk/>
            <pc:sldMk cId="2644456686" sldId="291"/>
            <ac:cxnSpMk id="16" creationId="{52A35155-01E0-F92B-B635-CAD3C015CAEB}"/>
          </ac:cxnSpMkLst>
        </pc:cxnChg>
        <pc:cxnChg chg="mod">
          <ac:chgData name="Ridhi Saraf" userId="ce4f9119-65ad-4535-86ee-b0e122925609" providerId="ADAL" clId="{40C37756-B804-4ABF-8313-B2C97A8B144D}" dt="2024-09-13T20:08:22.047" v="5375" actId="1038"/>
          <ac:cxnSpMkLst>
            <pc:docMk/>
            <pc:sldMk cId="2644456686" sldId="291"/>
            <ac:cxnSpMk id="17" creationId="{87F82B9F-41A2-9C7B-9AB4-80189DB3A832}"/>
          </ac:cxnSpMkLst>
        </pc:cxnChg>
        <pc:cxnChg chg="mod">
          <ac:chgData name="Ridhi Saraf" userId="ce4f9119-65ad-4535-86ee-b0e122925609" providerId="ADAL" clId="{40C37756-B804-4ABF-8313-B2C97A8B144D}" dt="2024-09-13T20:08:22.047" v="5375" actId="1038"/>
          <ac:cxnSpMkLst>
            <pc:docMk/>
            <pc:sldMk cId="2644456686" sldId="291"/>
            <ac:cxnSpMk id="18" creationId="{54BC12CB-7A47-8A14-BCB5-F5482C5CF840}"/>
          </ac:cxnSpMkLst>
        </pc:cxnChg>
        <pc:cxnChg chg="mod">
          <ac:chgData name="Ridhi Saraf" userId="ce4f9119-65ad-4535-86ee-b0e122925609" providerId="ADAL" clId="{40C37756-B804-4ABF-8313-B2C97A8B144D}" dt="2024-09-13T20:08:22.047" v="5375" actId="1038"/>
          <ac:cxnSpMkLst>
            <pc:docMk/>
            <pc:sldMk cId="2644456686" sldId="291"/>
            <ac:cxnSpMk id="19" creationId="{D4523F06-B761-B27A-BD12-5411D04F54F3}"/>
          </ac:cxnSpMkLst>
        </pc:cxnChg>
        <pc:cxnChg chg="mod">
          <ac:chgData name="Ridhi Saraf" userId="ce4f9119-65ad-4535-86ee-b0e122925609" providerId="ADAL" clId="{40C37756-B804-4ABF-8313-B2C97A8B144D}" dt="2024-09-13T20:08:22.047" v="5375" actId="1038"/>
          <ac:cxnSpMkLst>
            <pc:docMk/>
            <pc:sldMk cId="2644456686" sldId="291"/>
            <ac:cxnSpMk id="20" creationId="{468CF5D5-AB01-0A09-78DA-419358611D07}"/>
          </ac:cxnSpMkLst>
        </pc:cxnChg>
        <pc:cxnChg chg="add mod">
          <ac:chgData name="Ridhi Saraf" userId="ce4f9119-65ad-4535-86ee-b0e122925609" providerId="ADAL" clId="{40C37756-B804-4ABF-8313-B2C97A8B144D}" dt="2024-09-16T18:42:37.398" v="11518" actId="1037"/>
          <ac:cxnSpMkLst>
            <pc:docMk/>
            <pc:sldMk cId="2644456686" sldId="291"/>
            <ac:cxnSpMk id="22" creationId="{27100F88-2103-CE5C-3B46-30690C306B1C}"/>
          </ac:cxnSpMkLst>
        </pc:cxnChg>
        <pc:cxnChg chg="add mod">
          <ac:chgData name="Ridhi Saraf" userId="ce4f9119-65ad-4535-86ee-b0e122925609" providerId="ADAL" clId="{40C37756-B804-4ABF-8313-B2C97A8B144D}" dt="2024-09-16T18:42:37.398" v="11518" actId="1037"/>
          <ac:cxnSpMkLst>
            <pc:docMk/>
            <pc:sldMk cId="2644456686" sldId="291"/>
            <ac:cxnSpMk id="23" creationId="{6DCCD4C5-BA4D-5512-BE98-887C42FB8E91}"/>
          </ac:cxnSpMkLst>
        </pc:cxnChg>
        <pc:cxnChg chg="mod">
          <ac:chgData name="Ridhi Saraf" userId="ce4f9119-65ad-4535-86ee-b0e122925609" providerId="ADAL" clId="{40C37756-B804-4ABF-8313-B2C97A8B144D}" dt="2024-09-15T10:57:12.806" v="7501" actId="1035"/>
          <ac:cxnSpMkLst>
            <pc:docMk/>
            <pc:sldMk cId="2644456686" sldId="291"/>
            <ac:cxnSpMk id="31" creationId="{3B8B87E2-6A98-2E79-2F2D-269B6AFD3C5C}"/>
          </ac:cxnSpMkLst>
        </pc:cxnChg>
        <pc:cxnChg chg="mod">
          <ac:chgData name="Ridhi Saraf" userId="ce4f9119-65ad-4535-86ee-b0e122925609" providerId="ADAL" clId="{40C37756-B804-4ABF-8313-B2C97A8B144D}" dt="2024-09-15T10:57:12.806" v="7501" actId="1035"/>
          <ac:cxnSpMkLst>
            <pc:docMk/>
            <pc:sldMk cId="2644456686" sldId="291"/>
            <ac:cxnSpMk id="33" creationId="{1DB709AF-6320-37A7-0AD3-BBD67F902CA0}"/>
          </ac:cxnSpMkLst>
        </pc:cxnChg>
        <pc:cxnChg chg="mod">
          <ac:chgData name="Ridhi Saraf" userId="ce4f9119-65ad-4535-86ee-b0e122925609" providerId="ADAL" clId="{40C37756-B804-4ABF-8313-B2C97A8B144D}" dt="2024-09-15T10:57:12.806" v="7501" actId="1035"/>
          <ac:cxnSpMkLst>
            <pc:docMk/>
            <pc:sldMk cId="2644456686" sldId="291"/>
            <ac:cxnSpMk id="34" creationId="{40663B37-F776-3690-CED3-624A27DE5A0E}"/>
          </ac:cxnSpMkLst>
        </pc:cxnChg>
        <pc:cxnChg chg="mod">
          <ac:chgData name="Ridhi Saraf" userId="ce4f9119-65ad-4535-86ee-b0e122925609" providerId="ADAL" clId="{40C37756-B804-4ABF-8313-B2C97A8B144D}" dt="2024-09-15T10:57:12.806" v="7501" actId="1035"/>
          <ac:cxnSpMkLst>
            <pc:docMk/>
            <pc:sldMk cId="2644456686" sldId="291"/>
            <ac:cxnSpMk id="36" creationId="{EB073801-7EED-02FE-3ACC-C611A1D29AF7}"/>
          </ac:cxnSpMkLst>
        </pc:cxnChg>
        <pc:cxnChg chg="mod">
          <ac:chgData name="Ridhi Saraf" userId="ce4f9119-65ad-4535-86ee-b0e122925609" providerId="ADAL" clId="{40C37756-B804-4ABF-8313-B2C97A8B144D}" dt="2024-09-15T10:57:08.372" v="7500" actId="1037"/>
          <ac:cxnSpMkLst>
            <pc:docMk/>
            <pc:sldMk cId="2644456686" sldId="291"/>
            <ac:cxnSpMk id="37" creationId="{D401A8A6-8829-1B96-11CD-96887113F679}"/>
          </ac:cxnSpMkLst>
        </pc:cxnChg>
        <pc:cxnChg chg="mod">
          <ac:chgData name="Ridhi Saraf" userId="ce4f9119-65ad-4535-86ee-b0e122925609" providerId="ADAL" clId="{40C37756-B804-4ABF-8313-B2C97A8B144D}" dt="2024-09-15T10:57:08.372" v="7500" actId="1037"/>
          <ac:cxnSpMkLst>
            <pc:docMk/>
            <pc:sldMk cId="2644456686" sldId="291"/>
            <ac:cxnSpMk id="38" creationId="{23EDD027-D834-7FCF-A7B4-98ADBE39BA63}"/>
          </ac:cxnSpMkLst>
        </pc:cxnChg>
        <pc:cxnChg chg="mod">
          <ac:chgData name="Ridhi Saraf" userId="ce4f9119-65ad-4535-86ee-b0e122925609" providerId="ADAL" clId="{40C37756-B804-4ABF-8313-B2C97A8B144D}" dt="2024-09-15T10:57:08.372" v="7500" actId="1037"/>
          <ac:cxnSpMkLst>
            <pc:docMk/>
            <pc:sldMk cId="2644456686" sldId="291"/>
            <ac:cxnSpMk id="39" creationId="{4B871ACD-BFC5-F340-2C76-BDBE29535528}"/>
          </ac:cxnSpMkLst>
        </pc:cxnChg>
        <pc:cxnChg chg="mod">
          <ac:chgData name="Ridhi Saraf" userId="ce4f9119-65ad-4535-86ee-b0e122925609" providerId="ADAL" clId="{40C37756-B804-4ABF-8313-B2C97A8B144D}" dt="2024-09-15T10:57:08.372" v="7500" actId="1037"/>
          <ac:cxnSpMkLst>
            <pc:docMk/>
            <pc:sldMk cId="2644456686" sldId="291"/>
            <ac:cxnSpMk id="40" creationId="{CEF091F8-CF93-B40B-F27D-DA6FA3DA75F0}"/>
          </ac:cxnSpMkLst>
        </pc:cxnChg>
        <pc:cxnChg chg="mod">
          <ac:chgData name="Ridhi Saraf" userId="ce4f9119-65ad-4535-86ee-b0e122925609" providerId="ADAL" clId="{40C37756-B804-4ABF-8313-B2C97A8B144D}" dt="2024-09-15T10:57:08.372" v="7500" actId="1037"/>
          <ac:cxnSpMkLst>
            <pc:docMk/>
            <pc:sldMk cId="2644456686" sldId="291"/>
            <ac:cxnSpMk id="41" creationId="{729AA58B-8BC0-F9C5-8D8B-255785EB5F86}"/>
          </ac:cxnSpMkLst>
        </pc:cxnChg>
        <pc:cxnChg chg="mod">
          <ac:chgData name="Ridhi Saraf" userId="ce4f9119-65ad-4535-86ee-b0e122925609" providerId="ADAL" clId="{40C37756-B804-4ABF-8313-B2C97A8B144D}" dt="2024-09-15T10:57:08.372" v="7500" actId="1037"/>
          <ac:cxnSpMkLst>
            <pc:docMk/>
            <pc:sldMk cId="2644456686" sldId="291"/>
            <ac:cxnSpMk id="42" creationId="{0D8664E2-28DD-4D2C-EA85-C470E372A3B7}"/>
          </ac:cxnSpMkLst>
        </pc:cxnChg>
        <pc:cxnChg chg="mod">
          <ac:chgData name="Ridhi Saraf" userId="ce4f9119-65ad-4535-86ee-b0e122925609" providerId="ADAL" clId="{40C37756-B804-4ABF-8313-B2C97A8B144D}" dt="2024-09-15T10:57:08.372" v="7500" actId="1037"/>
          <ac:cxnSpMkLst>
            <pc:docMk/>
            <pc:sldMk cId="2644456686" sldId="291"/>
            <ac:cxnSpMk id="43" creationId="{B8EC2573-EBB7-0F6F-AB48-8D8DB69CC516}"/>
          </ac:cxnSpMkLst>
        </pc:cxnChg>
        <pc:cxnChg chg="mod">
          <ac:chgData name="Ridhi Saraf" userId="ce4f9119-65ad-4535-86ee-b0e122925609" providerId="ADAL" clId="{40C37756-B804-4ABF-8313-B2C97A8B144D}" dt="2024-09-15T10:57:08.372" v="7500" actId="1037"/>
          <ac:cxnSpMkLst>
            <pc:docMk/>
            <pc:sldMk cId="2644456686" sldId="291"/>
            <ac:cxnSpMk id="44" creationId="{27ECBF62-0FAC-E551-0859-3717880A8E81}"/>
          </ac:cxnSpMkLst>
        </pc:cxnChg>
        <pc:cxnChg chg="mod">
          <ac:chgData name="Ridhi Saraf" userId="ce4f9119-65ad-4535-86ee-b0e122925609" providerId="ADAL" clId="{40C37756-B804-4ABF-8313-B2C97A8B144D}" dt="2024-09-13T20:06:17.575" v="5335" actId="1582"/>
          <ac:cxnSpMkLst>
            <pc:docMk/>
            <pc:sldMk cId="2644456686" sldId="291"/>
            <ac:cxnSpMk id="1051" creationId="{421284B7-1290-4FE7-0716-D8B9A548D6C5}"/>
          </ac:cxnSpMkLst>
        </pc:cxnChg>
        <pc:cxnChg chg="mod">
          <ac:chgData name="Ridhi Saraf" userId="ce4f9119-65ad-4535-86ee-b0e122925609" providerId="ADAL" clId="{40C37756-B804-4ABF-8313-B2C97A8B144D}" dt="2024-09-13T19:58:45.938" v="4990" actId="1035"/>
          <ac:cxnSpMkLst>
            <pc:docMk/>
            <pc:sldMk cId="2644456686" sldId="291"/>
            <ac:cxnSpMk id="2075" creationId="{823FB0A0-FF28-6C29-99BE-68D77167E1CC}"/>
          </ac:cxnSpMkLst>
        </pc:cxnChg>
      </pc:sldChg>
      <pc:sldChg chg="addSp delSp add del mod">
        <pc:chgData name="Ridhi Saraf" userId="ce4f9119-65ad-4535-86ee-b0e122925609" providerId="ADAL" clId="{40C37756-B804-4ABF-8313-B2C97A8B144D}" dt="2024-09-13T19:51:01.870" v="4713" actId="47"/>
        <pc:sldMkLst>
          <pc:docMk/>
          <pc:sldMk cId="1561502350" sldId="293"/>
        </pc:sldMkLst>
        <pc:spChg chg="del">
          <ac:chgData name="Ridhi Saraf" userId="ce4f9119-65ad-4535-86ee-b0e122925609" providerId="ADAL" clId="{40C37756-B804-4ABF-8313-B2C97A8B144D}" dt="2024-09-13T17:26:23.048" v="1127" actId="478"/>
          <ac:spMkLst>
            <pc:docMk/>
            <pc:sldMk cId="1561502350" sldId="293"/>
            <ac:spMk id="18" creationId="{FD562100-383B-384D-C9E2-B5435CF8868E}"/>
          </ac:spMkLst>
        </pc:spChg>
        <pc:spChg chg="del">
          <ac:chgData name="Ridhi Saraf" userId="ce4f9119-65ad-4535-86ee-b0e122925609" providerId="ADAL" clId="{40C37756-B804-4ABF-8313-B2C97A8B144D}" dt="2024-09-13T17:26:23.048" v="1127" actId="478"/>
          <ac:spMkLst>
            <pc:docMk/>
            <pc:sldMk cId="1561502350" sldId="293"/>
            <ac:spMk id="20" creationId="{4500B573-3956-83D8-1A08-EB204D470F3D}"/>
          </ac:spMkLst>
        </pc:spChg>
        <pc:spChg chg="del">
          <ac:chgData name="Ridhi Saraf" userId="ce4f9119-65ad-4535-86ee-b0e122925609" providerId="ADAL" clId="{40C37756-B804-4ABF-8313-B2C97A8B144D}" dt="2024-09-13T17:26:23.048" v="1127" actId="478"/>
          <ac:spMkLst>
            <pc:docMk/>
            <pc:sldMk cId="1561502350" sldId="293"/>
            <ac:spMk id="22" creationId="{89FA2C48-AF57-8351-24FD-7FDD68604BA8}"/>
          </ac:spMkLst>
        </pc:spChg>
        <pc:spChg chg="del">
          <ac:chgData name="Ridhi Saraf" userId="ce4f9119-65ad-4535-86ee-b0e122925609" providerId="ADAL" clId="{40C37756-B804-4ABF-8313-B2C97A8B144D}" dt="2024-09-13T17:26:23.048" v="1127" actId="478"/>
          <ac:spMkLst>
            <pc:docMk/>
            <pc:sldMk cId="1561502350" sldId="293"/>
            <ac:spMk id="24" creationId="{FAEC3C80-B5E7-F355-FBEA-F289F5DA9CAE}"/>
          </ac:spMkLst>
        </pc:spChg>
        <pc:spChg chg="del">
          <ac:chgData name="Ridhi Saraf" userId="ce4f9119-65ad-4535-86ee-b0e122925609" providerId="ADAL" clId="{40C37756-B804-4ABF-8313-B2C97A8B144D}" dt="2024-09-13T17:26:23.048" v="1127" actId="478"/>
          <ac:spMkLst>
            <pc:docMk/>
            <pc:sldMk cId="1561502350" sldId="293"/>
            <ac:spMk id="26" creationId="{D138FE3F-22BB-7215-5FB0-62C7507F397B}"/>
          </ac:spMkLst>
        </pc:spChg>
        <pc:picChg chg="add del">
          <ac:chgData name="Ridhi Saraf" userId="ce4f9119-65ad-4535-86ee-b0e122925609" providerId="ADAL" clId="{40C37756-B804-4ABF-8313-B2C97A8B144D}" dt="2024-09-13T17:45:23.821" v="1131" actId="22"/>
          <ac:picMkLst>
            <pc:docMk/>
            <pc:sldMk cId="1561502350" sldId="293"/>
            <ac:picMk id="3" creationId="{397B8FBF-394A-32B2-D628-C9454406AA66}"/>
          </ac:picMkLst>
        </pc:picChg>
      </pc:sldChg>
      <pc:sldChg chg="addSp delSp modSp add del mod ord">
        <pc:chgData name="Ridhi Saraf" userId="ce4f9119-65ad-4535-86ee-b0e122925609" providerId="ADAL" clId="{40C37756-B804-4ABF-8313-B2C97A8B144D}" dt="2024-09-16T18:39:23.284" v="11487" actId="47"/>
        <pc:sldMkLst>
          <pc:docMk/>
          <pc:sldMk cId="2794781028" sldId="294"/>
        </pc:sldMkLst>
        <pc:spChg chg="mod">
          <ac:chgData name="Ridhi Saraf" userId="ce4f9119-65ad-4535-86ee-b0e122925609" providerId="ADAL" clId="{40C37756-B804-4ABF-8313-B2C97A8B144D}" dt="2024-09-13T19:40:37.605" v="4323" actId="20577"/>
          <ac:spMkLst>
            <pc:docMk/>
            <pc:sldMk cId="2794781028" sldId="294"/>
            <ac:spMk id="3" creationId="{C35A0C13-6094-CEDC-8D86-AAA3E0C9D8BC}"/>
          </ac:spMkLst>
        </pc:spChg>
        <pc:spChg chg="del">
          <ac:chgData name="Ridhi Saraf" userId="ce4f9119-65ad-4535-86ee-b0e122925609" providerId="ADAL" clId="{40C37756-B804-4ABF-8313-B2C97A8B144D}" dt="2024-09-13T17:29:15.179" v="1129" actId="478"/>
          <ac:spMkLst>
            <pc:docMk/>
            <pc:sldMk cId="2794781028" sldId="294"/>
            <ac:spMk id="6" creationId="{798BDBDC-A8A0-663E-EB4E-62732DD7EFFC}"/>
          </ac:spMkLst>
        </pc:spChg>
        <pc:spChg chg="add mod or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8" creationId="{CD5FDF62-08E3-86A7-DCA9-7853F3CE1BBC}"/>
          </ac:spMkLst>
        </pc:spChg>
        <pc:spChg chg="add mod or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9" creationId="{555E8808-8872-A04B-AD8D-D12BD9F394DC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10" creationId="{2C2F7A8D-A468-D74E-B85E-D35AC77FE2F1}"/>
          </ac:spMkLst>
        </pc:spChg>
        <pc:spChg chg="del">
          <ac:chgData name="Ridhi Saraf" userId="ce4f9119-65ad-4535-86ee-b0e122925609" providerId="ADAL" clId="{40C37756-B804-4ABF-8313-B2C97A8B144D}" dt="2024-09-13T17:29:15.179" v="1129" actId="478"/>
          <ac:spMkLst>
            <pc:docMk/>
            <pc:sldMk cId="2794781028" sldId="294"/>
            <ac:spMk id="11" creationId="{CF0C6A67-567A-7529-7671-44BFCF33E8D6}"/>
          </ac:spMkLst>
        </pc:spChg>
        <pc:spChg chg="del">
          <ac:chgData name="Ridhi Saraf" userId="ce4f9119-65ad-4535-86ee-b0e122925609" providerId="ADAL" clId="{40C37756-B804-4ABF-8313-B2C97A8B144D}" dt="2024-09-13T17:29:15.179" v="1129" actId="478"/>
          <ac:spMkLst>
            <pc:docMk/>
            <pc:sldMk cId="2794781028" sldId="294"/>
            <ac:spMk id="13" creationId="{BDE09FD6-6976-6C83-8AFB-B4F231D8C13E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14" creationId="{26AC3944-A2A4-3F53-E4B8-559D0CD2C415}"/>
          </ac:spMkLst>
        </pc:spChg>
        <pc:spChg chg="del">
          <ac:chgData name="Ridhi Saraf" userId="ce4f9119-65ad-4535-86ee-b0e122925609" providerId="ADAL" clId="{40C37756-B804-4ABF-8313-B2C97A8B144D}" dt="2024-09-13T17:29:15.179" v="1129" actId="478"/>
          <ac:spMkLst>
            <pc:docMk/>
            <pc:sldMk cId="2794781028" sldId="294"/>
            <ac:spMk id="15" creationId="{36394910-EAA7-ECA6-707F-8C841ACFCF96}"/>
          </ac:spMkLst>
        </pc:spChg>
        <pc:spChg chg="del">
          <ac:chgData name="Ridhi Saraf" userId="ce4f9119-65ad-4535-86ee-b0e122925609" providerId="ADAL" clId="{40C37756-B804-4ABF-8313-B2C97A8B144D}" dt="2024-09-13T17:29:15.179" v="1129" actId="478"/>
          <ac:spMkLst>
            <pc:docMk/>
            <pc:sldMk cId="2794781028" sldId="294"/>
            <ac:spMk id="17" creationId="{FC707425-6358-BF35-8A36-053BFB4B70A3}"/>
          </ac:spMkLst>
        </pc:spChg>
        <pc:spChg chg="del">
          <ac:chgData name="Ridhi Saraf" userId="ce4f9119-65ad-4535-86ee-b0e122925609" providerId="ADAL" clId="{40C37756-B804-4ABF-8313-B2C97A8B144D}" dt="2024-09-13T17:29:15.179" v="1129" actId="478"/>
          <ac:spMkLst>
            <pc:docMk/>
            <pc:sldMk cId="2794781028" sldId="294"/>
            <ac:spMk id="18" creationId="{A1022758-0EDE-D3C8-EBF4-AB56CA9911EC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19" creationId="{6890C77F-F0CE-9CF7-DBB9-2120BD757472}"/>
          </ac:spMkLst>
        </pc:spChg>
        <pc:spChg chg="del">
          <ac:chgData name="Ridhi Saraf" userId="ce4f9119-65ad-4535-86ee-b0e122925609" providerId="ADAL" clId="{40C37756-B804-4ABF-8313-B2C97A8B144D}" dt="2024-09-13T17:29:15.179" v="1129" actId="478"/>
          <ac:spMkLst>
            <pc:docMk/>
            <pc:sldMk cId="2794781028" sldId="294"/>
            <ac:spMk id="20" creationId="{726A91C1-4126-68A1-79DD-6EECA4DC1006}"/>
          </ac:spMkLst>
        </pc:spChg>
        <pc:spChg chg="del">
          <ac:chgData name="Ridhi Saraf" userId="ce4f9119-65ad-4535-86ee-b0e122925609" providerId="ADAL" clId="{40C37756-B804-4ABF-8313-B2C97A8B144D}" dt="2024-09-13T17:29:15.179" v="1129" actId="478"/>
          <ac:spMkLst>
            <pc:docMk/>
            <pc:sldMk cId="2794781028" sldId="294"/>
            <ac:spMk id="22" creationId="{415F556E-67E7-139A-F5E8-94EC59ED94D8}"/>
          </ac:spMkLst>
        </pc:spChg>
        <pc:spChg chg="del">
          <ac:chgData name="Ridhi Saraf" userId="ce4f9119-65ad-4535-86ee-b0e122925609" providerId="ADAL" clId="{40C37756-B804-4ABF-8313-B2C97A8B144D}" dt="2024-09-13T17:29:15.179" v="1129" actId="478"/>
          <ac:spMkLst>
            <pc:docMk/>
            <pc:sldMk cId="2794781028" sldId="294"/>
            <ac:spMk id="23" creationId="{176242D1-34F8-235D-23E8-4D8436D3A6FA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24" creationId="{463863CF-989B-4CCD-CFFA-8A2E419700A9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25" creationId="{577CBBC0-800B-1F2C-AB3C-2A5EEB0D4817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26" creationId="{5A1A8278-2B37-E9F8-5BF9-C4E0A2C03D66}"/>
          </ac:spMkLst>
        </pc:spChg>
        <pc:spChg chg="add del mod or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27" creationId="{E75CF9B9-035C-5C77-DB46-8013A02365F8}"/>
          </ac:spMkLst>
        </pc:spChg>
        <pc:spChg chg="add del mod ord">
          <ac:chgData name="Ridhi Saraf" userId="ce4f9119-65ad-4535-86ee-b0e122925609" providerId="ADAL" clId="{40C37756-B804-4ABF-8313-B2C97A8B144D}" dt="2024-09-13T18:03:54.494" v="1435" actId="478"/>
          <ac:spMkLst>
            <pc:docMk/>
            <pc:sldMk cId="2794781028" sldId="294"/>
            <ac:spMk id="28" creationId="{9DC4AEDD-B5C6-9E8C-A4CB-F7DBEAA8E364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30" creationId="{9149A26E-8B11-3D5D-EC71-E4AED6CCCABE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31" creationId="{E71EC0EF-5636-E110-E76A-C78C1784B0D6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32" creationId="{2B02ABAE-1E0B-5444-5BF4-6C8EFB896DDB}"/>
          </ac:spMkLst>
        </pc:spChg>
        <pc:spChg chg="add del mod">
          <ac:chgData name="Ridhi Saraf" userId="ce4f9119-65ad-4535-86ee-b0e122925609" providerId="ADAL" clId="{40C37756-B804-4ABF-8313-B2C97A8B144D}" dt="2024-09-13T18:14:38.428" v="1641" actId="478"/>
          <ac:spMkLst>
            <pc:docMk/>
            <pc:sldMk cId="2794781028" sldId="294"/>
            <ac:spMk id="33" creationId="{3EB9C352-5A1B-5026-26A2-69487F423F59}"/>
          </ac:spMkLst>
        </pc:spChg>
        <pc:spChg chg="add del mod">
          <ac:chgData name="Ridhi Saraf" userId="ce4f9119-65ad-4535-86ee-b0e122925609" providerId="ADAL" clId="{40C37756-B804-4ABF-8313-B2C97A8B144D}" dt="2024-09-13T18:14:38.428" v="1641" actId="478"/>
          <ac:spMkLst>
            <pc:docMk/>
            <pc:sldMk cId="2794781028" sldId="294"/>
            <ac:spMk id="34" creationId="{2C17037A-6DEE-B895-9038-E4F1D7E9839C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35" creationId="{358B2ED6-A2F8-21F2-5A22-8C6BAF7B10DC}"/>
          </ac:spMkLst>
        </pc:spChg>
        <pc:spChg chg="add">
          <ac:chgData name="Ridhi Saraf" userId="ce4f9119-65ad-4535-86ee-b0e122925609" providerId="ADAL" clId="{40C37756-B804-4ABF-8313-B2C97A8B144D}" dt="2024-09-13T18:13:56.605" v="1638"/>
          <ac:spMkLst>
            <pc:docMk/>
            <pc:sldMk cId="2794781028" sldId="294"/>
            <ac:spMk id="38" creationId="{60404735-3987-D9BA-A2D0-051130386511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40" creationId="{9AA5490C-CEF3-0F4E-1ADF-29EC3CDBEC0F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42" creationId="{949B922F-E2C8-7492-2F05-61FF052F3C6C}"/>
          </ac:spMkLst>
        </pc:spChg>
        <pc:spChg chg="add del mod ord">
          <ac:chgData name="Ridhi Saraf" userId="ce4f9119-65ad-4535-86ee-b0e122925609" providerId="ADAL" clId="{40C37756-B804-4ABF-8313-B2C97A8B144D}" dt="2024-09-13T18:25:29.455" v="1816" actId="478"/>
          <ac:spMkLst>
            <pc:docMk/>
            <pc:sldMk cId="2794781028" sldId="294"/>
            <ac:spMk id="45" creationId="{13D7235E-ED35-89BF-D1F7-238F8E7E03D3}"/>
          </ac:spMkLst>
        </pc:spChg>
        <pc:spChg chg="add mod topLvl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47" creationId="{ED968811-6B04-89C8-812C-1CCD7BE0B5D6}"/>
          </ac:spMkLst>
        </pc:spChg>
        <pc:spChg chg="add del">
          <ac:chgData name="Ridhi Saraf" userId="ce4f9119-65ad-4535-86ee-b0e122925609" providerId="ADAL" clId="{40C37756-B804-4ABF-8313-B2C97A8B144D}" dt="2024-09-13T18:23:59.504" v="1770" actId="478"/>
          <ac:spMkLst>
            <pc:docMk/>
            <pc:sldMk cId="2794781028" sldId="294"/>
            <ac:spMk id="50" creationId="{67FBBD7F-7540-EEC5-BDFF-6C7603B0EEF8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51" creationId="{276134C6-4AB3-2241-D462-AF651BDD7B3A}"/>
          </ac:spMkLst>
        </pc:spChg>
        <pc:spChg chg="add mod topLvl">
          <ac:chgData name="Ridhi Saraf" userId="ce4f9119-65ad-4535-86ee-b0e122925609" providerId="ADAL" clId="{40C37756-B804-4ABF-8313-B2C97A8B144D}" dt="2024-09-14T05:20:38.942" v="5717" actId="165"/>
          <ac:spMkLst>
            <pc:docMk/>
            <pc:sldMk cId="2794781028" sldId="294"/>
            <ac:spMk id="52" creationId="{482466D4-8FD1-1187-42CD-576AB5C9D57E}"/>
          </ac:spMkLst>
        </pc:spChg>
        <pc:spChg chg="add mod">
          <ac:chgData name="Ridhi Saraf" userId="ce4f9119-65ad-4535-86ee-b0e122925609" providerId="ADAL" clId="{40C37756-B804-4ABF-8313-B2C97A8B144D}" dt="2024-09-13T19:50:39.627" v="4712" actId="1038"/>
          <ac:spMkLst>
            <pc:docMk/>
            <pc:sldMk cId="2794781028" sldId="294"/>
            <ac:spMk id="54" creationId="{95CF6782-3707-2EA3-ABB5-E210B45C244F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57" creationId="{D5238292-11B1-ED08-B832-2F4CBCEE4174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58" creationId="{7F39F030-8065-36BA-9F66-1A22D11B9F85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59" creationId="{65878125-2A49-8781-2179-3EC2272CEA81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60" creationId="{D7B2063B-7558-428C-34E4-C3F7200428C9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61" creationId="{3329ACB0-06E8-3523-BDA8-303F84A33D07}"/>
          </ac:spMkLst>
        </pc:spChg>
        <pc:spChg chg="add mod">
          <ac:chgData name="Ridhi Saraf" userId="ce4f9119-65ad-4535-86ee-b0e122925609" providerId="ADAL" clId="{40C37756-B804-4ABF-8313-B2C97A8B144D}" dt="2024-09-14T05:13:11.530" v="5690" actId="20577"/>
          <ac:spMkLst>
            <pc:docMk/>
            <pc:sldMk cId="2794781028" sldId="294"/>
            <ac:spMk id="62" creationId="{132ED591-195A-C1CA-E741-F204AAE87E71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63" creationId="{C9BBD2FB-FC28-5F15-9187-0963648C6606}"/>
          </ac:spMkLst>
        </pc:spChg>
        <pc:spChg chg="add del mod">
          <ac:chgData name="Ridhi Saraf" userId="ce4f9119-65ad-4535-86ee-b0e122925609" providerId="ADAL" clId="{40C37756-B804-4ABF-8313-B2C97A8B144D}" dt="2024-09-13T18:43:19" v="2362" actId="478"/>
          <ac:spMkLst>
            <pc:docMk/>
            <pc:sldMk cId="2794781028" sldId="294"/>
            <ac:spMk id="1025" creationId="{0F13375A-0DD9-FBEB-CC42-7F741F7EDB79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27" creationId="{34582C36-BF1C-C0F0-9488-F71589E88CF3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29" creationId="{BCCCFE52-F549-1F92-5940-893E821DE7BA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31" creationId="{FBE06DE6-F92B-5058-F11A-087EE9394095}"/>
          </ac:spMkLst>
        </pc:spChg>
        <pc:spChg chg="add del mod">
          <ac:chgData name="Ridhi Saraf" userId="ce4f9119-65ad-4535-86ee-b0e122925609" providerId="ADAL" clId="{40C37756-B804-4ABF-8313-B2C97A8B144D}" dt="2024-09-13T18:44:29.406" v="2434" actId="478"/>
          <ac:spMkLst>
            <pc:docMk/>
            <pc:sldMk cId="2794781028" sldId="294"/>
            <ac:spMk id="1033" creationId="{0BBDC583-91E7-E57B-3CF9-AA4999B4FE54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37" creationId="{D825F710-5046-BF89-C31E-EAD2047A72E2}"/>
          </ac:spMkLst>
        </pc:spChg>
        <pc:spChg chg="mod ord">
          <ac:chgData name="Ridhi Saraf" userId="ce4f9119-65ad-4535-86ee-b0e122925609" providerId="ADAL" clId="{40C37756-B804-4ABF-8313-B2C97A8B144D}" dt="2024-09-14T05:46:21.406" v="6069" actId="167"/>
          <ac:spMkLst>
            <pc:docMk/>
            <pc:sldMk cId="2794781028" sldId="294"/>
            <ac:spMk id="1043" creationId="{C14674D3-C4AF-3D51-F52C-97BB066E2FAB}"/>
          </ac:spMkLst>
        </pc:spChg>
        <pc:spChg chg="mod">
          <ac:chgData name="Ridhi Saraf" userId="ce4f9119-65ad-4535-86ee-b0e122925609" providerId="ADAL" clId="{40C37756-B804-4ABF-8313-B2C97A8B144D}" dt="2024-09-13T18:46:52.879" v="2564"/>
          <ac:spMkLst>
            <pc:docMk/>
            <pc:sldMk cId="2794781028" sldId="294"/>
            <ac:spMk id="1048" creationId="{20556285-3826-537E-5399-EC3D403B8A55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50" creationId="{C6A33212-0675-F779-9346-B46E18E37783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55" creationId="{66A9C1B1-5433-9213-68C8-40053D442959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56" creationId="{DC31AB10-BCB8-E5B7-5205-39A997245853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57" creationId="{AA4A6145-E5AE-392D-A455-48DA666A3348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58" creationId="{055894F2-FF5E-0877-DE45-A1A689747AFC}"/>
          </ac:spMkLst>
        </pc:spChg>
        <pc:spChg chg="add del mod">
          <ac:chgData name="Ridhi Saraf" userId="ce4f9119-65ad-4535-86ee-b0e122925609" providerId="ADAL" clId="{40C37756-B804-4ABF-8313-B2C97A8B144D}" dt="2024-09-13T18:54:56.927" v="2737" actId="478"/>
          <ac:spMkLst>
            <pc:docMk/>
            <pc:sldMk cId="2794781028" sldId="294"/>
            <ac:spMk id="1059" creationId="{36DB4BDE-DDCC-9916-3DA1-5FF64A7AC170}"/>
          </ac:spMkLst>
        </pc:spChg>
        <pc:spChg chg="add del mod">
          <ac:chgData name="Ridhi Saraf" userId="ce4f9119-65ad-4535-86ee-b0e122925609" providerId="ADAL" clId="{40C37756-B804-4ABF-8313-B2C97A8B144D}" dt="2024-09-13T18:54:58.270" v="2738" actId="478"/>
          <ac:spMkLst>
            <pc:docMk/>
            <pc:sldMk cId="2794781028" sldId="294"/>
            <ac:spMk id="1060" creationId="{794BBB67-EB50-8333-146E-F3C47E94CE85}"/>
          </ac:spMkLst>
        </pc:spChg>
        <pc:spChg chg="add del mod">
          <ac:chgData name="Ridhi Saraf" userId="ce4f9119-65ad-4535-86ee-b0e122925609" providerId="ADAL" clId="{40C37756-B804-4ABF-8313-B2C97A8B144D}" dt="2024-09-13T19:02:49.884" v="2825" actId="478"/>
          <ac:spMkLst>
            <pc:docMk/>
            <pc:sldMk cId="2794781028" sldId="294"/>
            <ac:spMk id="1061" creationId="{38F0308A-1C53-74A4-7D1B-DE8EBDDCDC65}"/>
          </ac:spMkLst>
        </pc:spChg>
        <pc:spChg chg="add del mod">
          <ac:chgData name="Ridhi Saraf" userId="ce4f9119-65ad-4535-86ee-b0e122925609" providerId="ADAL" clId="{40C37756-B804-4ABF-8313-B2C97A8B144D}" dt="2024-09-13T19:02:49.884" v="2825" actId="478"/>
          <ac:spMkLst>
            <pc:docMk/>
            <pc:sldMk cId="2794781028" sldId="294"/>
            <ac:spMk id="1062" creationId="{9D0F7033-2A98-BF14-2255-5157A1670DA6}"/>
          </ac:spMkLst>
        </pc:spChg>
        <pc:spChg chg="add mod">
          <ac:chgData name="Ridhi Saraf" userId="ce4f9119-65ad-4535-86ee-b0e122925609" providerId="ADAL" clId="{40C37756-B804-4ABF-8313-B2C97A8B144D}" dt="2024-09-13T19:02:27.040" v="2823"/>
          <ac:spMkLst>
            <pc:docMk/>
            <pc:sldMk cId="2794781028" sldId="294"/>
            <ac:spMk id="1068" creationId="{7846342F-CF42-449E-C0B8-CC6A193D0D91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71" creationId="{E33F1449-58D7-4AE7-D7F6-F103EF32A1EC}"/>
          </ac:spMkLst>
        </pc:spChg>
        <pc:spChg chg="add del mod">
          <ac:chgData name="Ridhi Saraf" userId="ce4f9119-65ad-4535-86ee-b0e122925609" providerId="ADAL" clId="{40C37756-B804-4ABF-8313-B2C97A8B144D}" dt="2024-09-13T19:04:44.268" v="2931" actId="478"/>
          <ac:spMkLst>
            <pc:docMk/>
            <pc:sldMk cId="2794781028" sldId="294"/>
            <ac:spMk id="1073" creationId="{FAA8669A-9F2F-D149-BF7A-6E71699CB3BD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76" creationId="{14B87B77-F470-57BA-7633-10B4B5997D11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77" creationId="{46286D0B-C141-36F2-3ED8-749C817B9E97}"/>
          </ac:spMkLst>
        </pc:spChg>
        <pc:spChg chg="add mod">
          <ac:chgData name="Ridhi Saraf" userId="ce4f9119-65ad-4535-86ee-b0e122925609" providerId="ADAL" clId="{40C37756-B804-4ABF-8313-B2C97A8B144D}" dt="2024-09-13T19:40:47.368" v="4355" actId="1036"/>
          <ac:spMkLst>
            <pc:docMk/>
            <pc:sldMk cId="2794781028" sldId="294"/>
            <ac:spMk id="1081" creationId="{575CA3AB-FD80-922A-D315-D1A0BE68B191}"/>
          </ac:spMkLst>
        </pc:spChg>
        <pc:spChg chg="add mod ord">
          <ac:chgData name="Ridhi Saraf" userId="ce4f9119-65ad-4535-86ee-b0e122925609" providerId="ADAL" clId="{40C37756-B804-4ABF-8313-B2C97A8B144D}" dt="2024-09-13T19:49:16.150" v="4682" actId="1037"/>
          <ac:spMkLst>
            <pc:docMk/>
            <pc:sldMk cId="2794781028" sldId="294"/>
            <ac:spMk id="1084" creationId="{03BD6475-A6E0-1D14-0A63-363103197FEC}"/>
          </ac:spMkLst>
        </pc:spChg>
        <pc:spChg chg="add mod">
          <ac:chgData name="Ridhi Saraf" userId="ce4f9119-65ad-4535-86ee-b0e122925609" providerId="ADAL" clId="{40C37756-B804-4ABF-8313-B2C97A8B144D}" dt="2024-09-13T19:49:16.150" v="4682" actId="1037"/>
          <ac:spMkLst>
            <pc:docMk/>
            <pc:sldMk cId="2794781028" sldId="294"/>
            <ac:spMk id="1085" creationId="{82EFD9EB-C138-F582-5148-CD0BCFBCA5AE}"/>
          </ac:spMkLst>
        </pc:spChg>
        <pc:spChg chg="add mod">
          <ac:chgData name="Ridhi Saraf" userId="ce4f9119-65ad-4535-86ee-b0e122925609" providerId="ADAL" clId="{40C37756-B804-4ABF-8313-B2C97A8B144D}" dt="2024-09-13T19:49:16.150" v="4682" actId="1037"/>
          <ac:spMkLst>
            <pc:docMk/>
            <pc:sldMk cId="2794781028" sldId="294"/>
            <ac:spMk id="1086" creationId="{1067F7A7-B7B6-898D-55FE-CD0253B2980D}"/>
          </ac:spMkLst>
        </pc:spChg>
        <pc:spChg chg="add">
          <ac:chgData name="Ridhi Saraf" userId="ce4f9119-65ad-4535-86ee-b0e122925609" providerId="ADAL" clId="{40C37756-B804-4ABF-8313-B2C97A8B144D}" dt="2024-09-13T19:46:04.254" v="4476"/>
          <ac:spMkLst>
            <pc:docMk/>
            <pc:sldMk cId="2794781028" sldId="294"/>
            <ac:spMk id="1090" creationId="{3685ACCD-26E2-56AE-46AC-2AB6E11FD4E4}"/>
          </ac:spMkLst>
        </pc:spChg>
        <pc:grpChg chg="add del mod">
          <ac:chgData name="Ridhi Saraf" userId="ce4f9119-65ad-4535-86ee-b0e122925609" providerId="ADAL" clId="{40C37756-B804-4ABF-8313-B2C97A8B144D}" dt="2024-09-13T19:02:40.314" v="2824" actId="165"/>
          <ac:grpSpMkLst>
            <pc:docMk/>
            <pc:sldMk cId="2794781028" sldId="294"/>
            <ac:grpSpMk id="55" creationId="{94CFB1E8-6476-64EB-A281-44200E662A52}"/>
          </ac:grpSpMkLst>
        </pc:grpChg>
        <pc:grpChg chg="add mod">
          <ac:chgData name="Ridhi Saraf" userId="ce4f9119-65ad-4535-86ee-b0e122925609" providerId="ADAL" clId="{40C37756-B804-4ABF-8313-B2C97A8B144D}" dt="2024-09-13T19:40:47.368" v="4355" actId="1036"/>
          <ac:grpSpMkLst>
            <pc:docMk/>
            <pc:sldMk cId="2794781028" sldId="294"/>
            <ac:grpSpMk id="1039" creationId="{45A3E45A-5D9E-C8B7-3EB1-DB78E4678862}"/>
          </ac:grpSpMkLst>
        </pc:grpChg>
        <pc:grpChg chg="add mod">
          <ac:chgData name="Ridhi Saraf" userId="ce4f9119-65ad-4535-86ee-b0e122925609" providerId="ADAL" clId="{40C37756-B804-4ABF-8313-B2C97A8B144D}" dt="2024-09-13T19:40:47.368" v="4355" actId="1036"/>
          <ac:grpSpMkLst>
            <pc:docMk/>
            <pc:sldMk cId="2794781028" sldId="294"/>
            <ac:grpSpMk id="1040" creationId="{2749E79B-5359-2FF0-4575-0BDA20A0CB81}"/>
          </ac:grpSpMkLst>
        </pc:grpChg>
        <pc:grpChg chg="add del mod">
          <ac:chgData name="Ridhi Saraf" userId="ce4f9119-65ad-4535-86ee-b0e122925609" providerId="ADAL" clId="{40C37756-B804-4ABF-8313-B2C97A8B144D}" dt="2024-09-13T19:02:49.884" v="2825" actId="478"/>
          <ac:grpSpMkLst>
            <pc:docMk/>
            <pc:sldMk cId="2794781028" sldId="294"/>
            <ac:grpSpMk id="1045" creationId="{420298E8-660F-2FFC-2969-0F920D7765DB}"/>
          </ac:grpSpMkLst>
        </pc:grpChg>
        <pc:grpChg chg="add del mod">
          <ac:chgData name="Ridhi Saraf" userId="ce4f9119-65ad-4535-86ee-b0e122925609" providerId="ADAL" clId="{40C37756-B804-4ABF-8313-B2C97A8B144D}" dt="2024-09-14T05:20:38.942" v="5717" actId="165"/>
          <ac:grpSpMkLst>
            <pc:docMk/>
            <pc:sldMk cId="2794781028" sldId="294"/>
            <ac:grpSpMk id="1079" creationId="{2D12AAE2-002F-45F3-8081-CF01288A5003}"/>
          </ac:grpSpMkLst>
        </pc:grpChg>
        <pc:graphicFrameChg chg="add del mod modGraphic">
          <ac:chgData name="Ridhi Saraf" userId="ce4f9119-65ad-4535-86ee-b0e122925609" providerId="ADAL" clId="{40C37756-B804-4ABF-8313-B2C97A8B144D}" dt="2024-09-13T19:47:48.389" v="4495" actId="478"/>
          <ac:graphicFrameMkLst>
            <pc:docMk/>
            <pc:sldMk cId="2794781028" sldId="294"/>
            <ac:graphicFrameMk id="1092" creationId="{FA9F152E-F3C9-E3E3-6880-331D94995050}"/>
          </ac:graphicFrameMkLst>
        </pc:graphicFrameChg>
        <pc:picChg chg="add mod ord topLvl modCrop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4" creationId="{A8D342F7-9687-4AC0-F98D-43E06CBEFC24}"/>
          </ac:picMkLst>
        </pc:picChg>
        <pc:picChg chg="add mod or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5" creationId="{E0E2C94F-3088-5B3D-6FF4-A4BD362C18E5}"/>
          </ac:picMkLst>
        </pc:picChg>
        <pc:picChg chg="add del mod">
          <ac:chgData name="Ridhi Saraf" userId="ce4f9119-65ad-4535-86ee-b0e122925609" providerId="ADAL" clId="{40C37756-B804-4ABF-8313-B2C97A8B144D}" dt="2024-09-14T05:15:10.813" v="5697" actId="478"/>
          <ac:picMkLst>
            <pc:docMk/>
            <pc:sldMk cId="2794781028" sldId="294"/>
            <ac:picMk id="6" creationId="{B679D09D-D324-8294-512F-98E7BD3CC2BE}"/>
          </ac:picMkLst>
        </pc:picChg>
        <pc:picChg chg="add mo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7" creationId="{C0268BE0-5CA0-6AE7-3860-6C5EEBAAF462}"/>
          </ac:picMkLst>
        </pc:picChg>
        <pc:picChg chg="add del mod">
          <ac:chgData name="Ridhi Saraf" userId="ce4f9119-65ad-4535-86ee-b0e122925609" providerId="ADAL" clId="{40C37756-B804-4ABF-8313-B2C97A8B144D}" dt="2024-09-14T05:23:10.631" v="5748" actId="478"/>
          <ac:picMkLst>
            <pc:docMk/>
            <pc:sldMk cId="2794781028" sldId="294"/>
            <ac:picMk id="12" creationId="{DCAD89D5-9BEB-C63F-FFF5-598ABE1CAA44}"/>
          </ac:picMkLst>
        </pc:picChg>
        <pc:picChg chg="add mod">
          <ac:chgData name="Ridhi Saraf" userId="ce4f9119-65ad-4535-86ee-b0e122925609" providerId="ADAL" clId="{40C37756-B804-4ABF-8313-B2C97A8B144D}" dt="2024-09-14T05:22:36.205" v="5744" actId="166"/>
          <ac:picMkLst>
            <pc:docMk/>
            <pc:sldMk cId="2794781028" sldId="294"/>
            <ac:picMk id="13" creationId="{B5A8C94F-32CB-C935-032C-F99A21EB6D6E}"/>
          </ac:picMkLst>
        </pc:picChg>
        <pc:picChg chg="add mod">
          <ac:chgData name="Ridhi Saraf" userId="ce4f9119-65ad-4535-86ee-b0e122925609" providerId="ADAL" clId="{40C37756-B804-4ABF-8313-B2C97A8B144D}" dt="2024-09-14T05:22:38.565" v="5747" actId="1036"/>
          <ac:picMkLst>
            <pc:docMk/>
            <pc:sldMk cId="2794781028" sldId="294"/>
            <ac:picMk id="15" creationId="{EC091D04-FD7F-FBE2-26CC-67E81367186C}"/>
          </ac:picMkLst>
        </pc:picChg>
        <pc:picChg chg="add del mod modCrop">
          <ac:chgData name="Ridhi Saraf" userId="ce4f9119-65ad-4535-86ee-b0e122925609" providerId="ADAL" clId="{40C37756-B804-4ABF-8313-B2C97A8B144D}" dt="2024-09-14T05:28:27.619" v="5788" actId="478"/>
          <ac:picMkLst>
            <pc:docMk/>
            <pc:sldMk cId="2794781028" sldId="294"/>
            <ac:picMk id="17" creationId="{88A80E25-E1C2-4666-8874-9259DD522B0F}"/>
          </ac:picMkLst>
        </pc:picChg>
        <pc:picChg chg="add del mod modCrop">
          <ac:chgData name="Ridhi Saraf" userId="ce4f9119-65ad-4535-86ee-b0e122925609" providerId="ADAL" clId="{40C37756-B804-4ABF-8313-B2C97A8B144D}" dt="2024-09-14T05:45:58.204" v="6061" actId="478"/>
          <ac:picMkLst>
            <pc:docMk/>
            <pc:sldMk cId="2794781028" sldId="294"/>
            <ac:picMk id="20" creationId="{F19EE14C-9C97-46A7-1273-C3A4BF804A8F}"/>
          </ac:picMkLst>
        </pc:picChg>
        <pc:picChg chg="add del mod modCrop">
          <ac:chgData name="Ridhi Saraf" userId="ce4f9119-65ad-4535-86ee-b0e122925609" providerId="ADAL" clId="{40C37756-B804-4ABF-8313-B2C97A8B144D}" dt="2024-09-14T05:30:37.897" v="5815" actId="478"/>
          <ac:picMkLst>
            <pc:docMk/>
            <pc:sldMk cId="2794781028" sldId="294"/>
            <ac:picMk id="22" creationId="{5B3DD332-01AB-27E2-F011-41B5909ABE2E}"/>
          </ac:picMkLst>
        </pc:picChg>
        <pc:picChg chg="add del mod modCrop">
          <ac:chgData name="Ridhi Saraf" userId="ce4f9119-65ad-4535-86ee-b0e122925609" providerId="ADAL" clId="{40C37756-B804-4ABF-8313-B2C97A8B144D}" dt="2024-09-14T05:35:07.322" v="5877" actId="478"/>
          <ac:picMkLst>
            <pc:docMk/>
            <pc:sldMk cId="2794781028" sldId="294"/>
            <ac:picMk id="28" creationId="{C6B841A5-CB88-9AC5-63B4-567C12C4DAFC}"/>
          </ac:picMkLst>
        </pc:picChg>
        <pc:picChg chg="add del mod">
          <ac:chgData name="Ridhi Saraf" userId="ce4f9119-65ad-4535-86ee-b0e122925609" providerId="ADAL" clId="{40C37756-B804-4ABF-8313-B2C97A8B144D}" dt="2024-09-14T05:35:34.675" v="5887" actId="478"/>
          <ac:picMkLst>
            <pc:docMk/>
            <pc:sldMk cId="2794781028" sldId="294"/>
            <ac:picMk id="29" creationId="{C8EEB22D-E7C5-9587-B729-E5A27F7AC7FC}"/>
          </ac:picMkLst>
        </pc:picChg>
        <pc:picChg chg="add mod ord modCrop">
          <ac:chgData name="Ridhi Saraf" userId="ce4f9119-65ad-4535-86ee-b0e122925609" providerId="ADAL" clId="{40C37756-B804-4ABF-8313-B2C97A8B144D}" dt="2024-09-14T05:47:10.080" v="6090" actId="732"/>
          <ac:picMkLst>
            <pc:docMk/>
            <pc:sldMk cId="2794781028" sldId="294"/>
            <ac:picMk id="34" creationId="{AC0DFB33-DE5F-E1DE-5CBE-BECBBB2837BC}"/>
          </ac:picMkLst>
        </pc:picChg>
        <pc:picChg chg="add mo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36" creationId="{67D3E1BB-0636-BC53-D356-466F6DE016F7}"/>
          </ac:picMkLst>
        </pc:picChg>
        <pc:picChg chg="add del mod topLvl">
          <ac:chgData name="Ridhi Saraf" userId="ce4f9119-65ad-4535-86ee-b0e122925609" providerId="ADAL" clId="{40C37756-B804-4ABF-8313-B2C97A8B144D}" dt="2024-09-14T05:22:21.973" v="5733" actId="478"/>
          <ac:picMkLst>
            <pc:docMk/>
            <pc:sldMk cId="2794781028" sldId="294"/>
            <ac:picMk id="37" creationId="{029B8ACB-05D3-73A4-3D72-7CA7DCEBDA04}"/>
          </ac:picMkLst>
        </pc:picChg>
        <pc:picChg chg="add del mod">
          <ac:chgData name="Ridhi Saraf" userId="ce4f9119-65ad-4535-86ee-b0e122925609" providerId="ADAL" clId="{40C37756-B804-4ABF-8313-B2C97A8B144D}" dt="2024-09-14T05:39:40.614" v="5941" actId="478"/>
          <ac:picMkLst>
            <pc:docMk/>
            <pc:sldMk cId="2794781028" sldId="294"/>
            <ac:picMk id="38" creationId="{DF90267A-5CF6-8BF1-BC81-F76A24280DAC}"/>
          </ac:picMkLst>
        </pc:picChg>
        <pc:picChg chg="add del">
          <ac:chgData name="Ridhi Saraf" userId="ce4f9119-65ad-4535-86ee-b0e122925609" providerId="ADAL" clId="{40C37756-B804-4ABF-8313-B2C97A8B144D}" dt="2024-09-13T18:13:59.833" v="1640" actId="478"/>
          <ac:picMkLst>
            <pc:docMk/>
            <pc:sldMk cId="2794781028" sldId="294"/>
            <ac:picMk id="39" creationId="{12B6D490-BCAF-64CA-2E16-F1E9F314FF9D}"/>
          </ac:picMkLst>
        </pc:picChg>
        <pc:picChg chg="add mo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41" creationId="{2C85546C-D293-32B2-55FD-2DC23A40360E}"/>
          </ac:picMkLst>
        </pc:picChg>
        <pc:picChg chg="add mo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43" creationId="{5257F082-2E3D-FA2B-D181-07BF2913B07D}"/>
          </ac:picMkLst>
        </pc:picChg>
        <pc:picChg chg="add del mod modCrop">
          <ac:chgData name="Ridhi Saraf" userId="ce4f9119-65ad-4535-86ee-b0e122925609" providerId="ADAL" clId="{40C37756-B804-4ABF-8313-B2C97A8B144D}" dt="2024-09-14T05:41:19.979" v="5995" actId="478"/>
          <ac:picMkLst>
            <pc:docMk/>
            <pc:sldMk cId="2794781028" sldId="294"/>
            <ac:picMk id="44" creationId="{9967870B-998C-929E-89D2-287F8D778C80}"/>
          </ac:picMkLst>
        </pc:picChg>
        <pc:picChg chg="add del mod">
          <ac:chgData name="Ridhi Saraf" userId="ce4f9119-65ad-4535-86ee-b0e122925609" providerId="ADAL" clId="{40C37756-B804-4ABF-8313-B2C97A8B144D}" dt="2024-09-13T18:16:16.732" v="1696" actId="478"/>
          <ac:picMkLst>
            <pc:docMk/>
            <pc:sldMk cId="2794781028" sldId="294"/>
            <ac:picMk id="44" creationId="{AE8ABEB2-1563-CDEE-869A-3C2DD77015E7}"/>
          </ac:picMkLst>
        </pc:picChg>
        <pc:picChg chg="add del mod modCrop">
          <ac:chgData name="Ridhi Saraf" userId="ce4f9119-65ad-4535-86ee-b0e122925609" providerId="ADAL" clId="{40C37756-B804-4ABF-8313-B2C97A8B144D}" dt="2024-09-14T05:42:14.626" v="6010" actId="478"/>
          <ac:picMkLst>
            <pc:docMk/>
            <pc:sldMk cId="2794781028" sldId="294"/>
            <ac:picMk id="46" creationId="{20DB2DD0-9989-952B-9ECB-191EF2C4A001}"/>
          </ac:picMkLst>
        </pc:picChg>
        <pc:picChg chg="add mo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48" creationId="{6C67029B-C90C-F8C1-E2E1-8DDB025777F5}"/>
          </ac:picMkLst>
        </pc:picChg>
        <pc:picChg chg="add del mod modCrop">
          <ac:chgData name="Ridhi Saraf" userId="ce4f9119-65ad-4535-86ee-b0e122925609" providerId="ADAL" clId="{40C37756-B804-4ABF-8313-B2C97A8B144D}" dt="2024-09-14T05:42:59.537" v="6031" actId="478"/>
          <ac:picMkLst>
            <pc:docMk/>
            <pc:sldMk cId="2794781028" sldId="294"/>
            <ac:picMk id="49" creationId="{5F3CD9AE-F158-70F3-411D-49D05FB659A7}"/>
          </ac:picMkLst>
        </pc:picChg>
        <pc:picChg chg="add del mod">
          <ac:chgData name="Ridhi Saraf" userId="ce4f9119-65ad-4535-86ee-b0e122925609" providerId="ADAL" clId="{40C37756-B804-4ABF-8313-B2C97A8B144D}" dt="2024-09-14T05:42:57.684" v="6030" actId="478"/>
          <ac:picMkLst>
            <pc:docMk/>
            <pc:sldMk cId="2794781028" sldId="294"/>
            <ac:picMk id="50" creationId="{EC1595A6-279A-A0D2-384E-70B89F67BE49}"/>
          </ac:picMkLst>
        </pc:picChg>
        <pc:picChg chg="add mo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53" creationId="{D6246541-2545-B034-9CE4-EEDF36EF0A76}"/>
          </ac:picMkLst>
        </pc:picChg>
        <pc:picChg chg="add del mod modCrop">
          <ac:chgData name="Ridhi Saraf" userId="ce4f9119-65ad-4535-86ee-b0e122925609" providerId="ADAL" clId="{40C37756-B804-4ABF-8313-B2C97A8B144D}" dt="2024-09-14T05:45:56.198" v="6060" actId="478"/>
          <ac:picMkLst>
            <pc:docMk/>
            <pc:sldMk cId="2794781028" sldId="294"/>
            <ac:picMk id="56" creationId="{D58B3A08-DB58-D45E-8479-1D12426F0634}"/>
          </ac:picMkLst>
        </pc:picChg>
        <pc:picChg chg="add mod ord">
          <ac:chgData name="Ridhi Saraf" userId="ce4f9119-65ad-4535-86ee-b0e122925609" providerId="ADAL" clId="{40C37756-B804-4ABF-8313-B2C97A8B144D}" dt="2024-09-14T05:46:21.899" v="6070" actId="167"/>
          <ac:picMkLst>
            <pc:docMk/>
            <pc:sldMk cId="2794781028" sldId="294"/>
            <ac:picMk id="1025" creationId="{E8EB86CD-5B79-2A88-05E9-F6399C48ED20}"/>
          </ac:picMkLst>
        </pc:picChg>
        <pc:picChg chg="add mo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1026" creationId="{423E352A-0DCE-2679-633D-238A74C321E1}"/>
          </ac:picMkLst>
        </pc:picChg>
        <pc:picChg chg="add del mod">
          <ac:chgData name="Ridhi Saraf" userId="ce4f9119-65ad-4535-86ee-b0e122925609" providerId="ADAL" clId="{40C37756-B804-4ABF-8313-B2C97A8B144D}" dt="2024-09-13T17:56:57.430" v="1370" actId="478"/>
          <ac:picMkLst>
            <pc:docMk/>
            <pc:sldMk cId="2794781028" sldId="294"/>
            <ac:picMk id="1028" creationId="{0D130B4F-5943-8B91-79C5-6A6C11FE16EC}"/>
          </ac:picMkLst>
        </pc:picChg>
        <pc:picChg chg="add mo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1030" creationId="{21EF7E5E-12E9-CB24-2CAA-2FA016990902}"/>
          </ac:picMkLst>
        </pc:picChg>
        <pc:picChg chg="add del mod">
          <ac:chgData name="Ridhi Saraf" userId="ce4f9119-65ad-4535-86ee-b0e122925609" providerId="ADAL" clId="{40C37756-B804-4ABF-8313-B2C97A8B144D}" dt="2024-09-13T18:13:35.893" v="1637" actId="478"/>
          <ac:picMkLst>
            <pc:docMk/>
            <pc:sldMk cId="2794781028" sldId="294"/>
            <ac:picMk id="1032" creationId="{CE4B7AD1-2AFC-B541-4CC8-30E13D22D40B}"/>
          </ac:picMkLst>
        </pc:picChg>
        <pc:picChg chg="add mo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1034" creationId="{F2CA2AAA-219F-6AA6-3430-22A7F1BA5A4C}"/>
          </ac:picMkLst>
        </pc:picChg>
        <pc:picChg chg="add mod">
          <ac:chgData name="Ridhi Saraf" userId="ce4f9119-65ad-4535-86ee-b0e122925609" providerId="ADAL" clId="{40C37756-B804-4ABF-8313-B2C97A8B144D}" dt="2024-09-13T19:40:47.368" v="4355" actId="1036"/>
          <ac:picMkLst>
            <pc:docMk/>
            <pc:sldMk cId="2794781028" sldId="294"/>
            <ac:picMk id="1035" creationId="{8EECC67F-598E-63CB-CDCD-FDA92A0FAA13}"/>
          </ac:picMkLst>
        </pc:picChg>
        <pc:picChg chg="add mo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1036" creationId="{731553FF-F431-AC4C-A788-FD3F714FF386}"/>
          </ac:picMkLst>
        </pc:picChg>
        <pc:picChg chg="add del mod topLvl">
          <ac:chgData name="Ridhi Saraf" userId="ce4f9119-65ad-4535-86ee-b0e122925609" providerId="ADAL" clId="{40C37756-B804-4ABF-8313-B2C97A8B144D}" dt="2024-09-14T05:22:20.096" v="5732" actId="21"/>
          <ac:picMkLst>
            <pc:docMk/>
            <pc:sldMk cId="2794781028" sldId="294"/>
            <ac:picMk id="1038" creationId="{EC091D04-FD7F-FBE2-26CC-67E81367186C}"/>
          </ac:picMkLst>
        </pc:picChg>
        <pc:picChg chg="mod ord">
          <ac:chgData name="Ridhi Saraf" userId="ce4f9119-65ad-4535-86ee-b0e122925609" providerId="ADAL" clId="{40C37756-B804-4ABF-8313-B2C97A8B144D}" dt="2024-09-14T05:46:21.187" v="6068" actId="167"/>
          <ac:picMkLst>
            <pc:docMk/>
            <pc:sldMk cId="2794781028" sldId="294"/>
            <ac:picMk id="1041" creationId="{B14634B6-D048-1194-B651-4238921981E7}"/>
          </ac:picMkLst>
        </pc:picChg>
        <pc:picChg chg="add del mod">
          <ac:chgData name="Ridhi Saraf" userId="ce4f9119-65ad-4535-86ee-b0e122925609" providerId="ADAL" clId="{40C37756-B804-4ABF-8313-B2C97A8B144D}" dt="2024-09-13T18:21:54.306" v="1768" actId="478"/>
          <ac:picMkLst>
            <pc:docMk/>
            <pc:sldMk cId="2794781028" sldId="294"/>
            <ac:picMk id="1042" creationId="{72FAAC21-A186-A57D-F348-67822688BCF3}"/>
          </ac:picMkLst>
        </pc:picChg>
        <pc:picChg chg="add del mod">
          <ac:chgData name="Ridhi Saraf" userId="ce4f9119-65ad-4535-86ee-b0e122925609" providerId="ADAL" clId="{40C37756-B804-4ABF-8313-B2C97A8B144D}" dt="2024-09-13T18:25:37.117" v="1817" actId="478"/>
          <ac:picMkLst>
            <pc:docMk/>
            <pc:sldMk cId="2794781028" sldId="294"/>
            <ac:picMk id="1044" creationId="{E1409AA6-BB5A-0558-E96E-26B9D77A0375}"/>
          </ac:picMkLst>
        </pc:picChg>
        <pc:picChg chg="add mod topLvl">
          <ac:chgData name="Ridhi Saraf" userId="ce4f9119-65ad-4535-86ee-b0e122925609" providerId="ADAL" clId="{40C37756-B804-4ABF-8313-B2C97A8B144D}" dt="2024-09-14T05:20:38.942" v="5717" actId="165"/>
          <ac:picMkLst>
            <pc:docMk/>
            <pc:sldMk cId="2794781028" sldId="294"/>
            <ac:picMk id="1046" creationId="{EC6AA4FC-FCE5-2C35-AC0E-F72845C98BC1}"/>
          </ac:picMkLst>
        </pc:picChg>
        <pc:picChg chg="mod">
          <ac:chgData name="Ridhi Saraf" userId="ce4f9119-65ad-4535-86ee-b0e122925609" providerId="ADAL" clId="{40C37756-B804-4ABF-8313-B2C97A8B144D}" dt="2024-09-13T18:46:52.879" v="2564"/>
          <ac:picMkLst>
            <pc:docMk/>
            <pc:sldMk cId="2794781028" sldId="294"/>
            <ac:picMk id="1047" creationId="{779CBC46-E553-5239-0EDB-248F1A2FE981}"/>
          </ac:picMkLst>
        </pc:picChg>
        <pc:picChg chg="add mod">
          <ac:chgData name="Ridhi Saraf" userId="ce4f9119-65ad-4535-86ee-b0e122925609" providerId="ADAL" clId="{40C37756-B804-4ABF-8313-B2C97A8B144D}" dt="2024-09-13T19:40:47.368" v="4355" actId="1036"/>
          <ac:picMkLst>
            <pc:docMk/>
            <pc:sldMk cId="2794781028" sldId="294"/>
            <ac:picMk id="1051" creationId="{20F2F3EC-B101-DCE3-AE6E-37D347B4572C}"/>
          </ac:picMkLst>
        </pc:picChg>
        <pc:picChg chg="add del mod">
          <ac:chgData name="Ridhi Saraf" userId="ce4f9119-65ad-4535-86ee-b0e122925609" providerId="ADAL" clId="{40C37756-B804-4ABF-8313-B2C97A8B144D}" dt="2024-09-13T18:54:59.566" v="2739" actId="478"/>
          <ac:picMkLst>
            <pc:docMk/>
            <pc:sldMk cId="2794781028" sldId="294"/>
            <ac:picMk id="1052" creationId="{62B4C9B1-F578-F08A-3C76-B10B047E2667}"/>
          </ac:picMkLst>
        </pc:picChg>
        <pc:picChg chg="add del mod">
          <ac:chgData name="Ridhi Saraf" userId="ce4f9119-65ad-4535-86ee-b0e122925609" providerId="ADAL" clId="{40C37756-B804-4ABF-8313-B2C97A8B144D}" dt="2024-09-13T19:02:49.884" v="2825" actId="478"/>
          <ac:picMkLst>
            <pc:docMk/>
            <pc:sldMk cId="2794781028" sldId="294"/>
            <ac:picMk id="1053" creationId="{A380D7DB-4FBA-BB78-DB09-57711F079B0B}"/>
          </ac:picMkLst>
        </pc:picChg>
        <pc:picChg chg="add del mod">
          <ac:chgData name="Ridhi Saraf" userId="ce4f9119-65ad-4535-86ee-b0e122925609" providerId="ADAL" clId="{40C37756-B804-4ABF-8313-B2C97A8B144D}" dt="2024-09-13T18:52:56.093" v="2725" actId="478"/>
          <ac:picMkLst>
            <pc:docMk/>
            <pc:sldMk cId="2794781028" sldId="294"/>
            <ac:picMk id="1063" creationId="{74B9DCD5-6131-1A9E-1BA7-B80097F0EDC1}"/>
          </ac:picMkLst>
        </pc:picChg>
        <pc:picChg chg="add del mod">
          <ac:chgData name="Ridhi Saraf" userId="ce4f9119-65ad-4535-86ee-b0e122925609" providerId="ADAL" clId="{40C37756-B804-4ABF-8313-B2C97A8B144D}" dt="2024-09-14T05:38:22.681" v="5930" actId="732"/>
          <ac:picMkLst>
            <pc:docMk/>
            <pc:sldMk cId="2794781028" sldId="294"/>
            <ac:picMk id="1064" creationId="{551A3350-F3E4-B153-DD35-6ECFBD60DEE7}"/>
          </ac:picMkLst>
        </pc:picChg>
        <pc:picChg chg="add del mod ord modCrop">
          <ac:chgData name="Ridhi Saraf" userId="ce4f9119-65ad-4535-86ee-b0e122925609" providerId="ADAL" clId="{40C37756-B804-4ABF-8313-B2C97A8B144D}" dt="2024-09-14T05:28:10.451" v="5776" actId="478"/>
          <ac:picMkLst>
            <pc:docMk/>
            <pc:sldMk cId="2794781028" sldId="294"/>
            <ac:picMk id="1066" creationId="{4C4D6491-0A66-3E24-750A-407CABCE0C0B}"/>
          </ac:picMkLst>
        </pc:picChg>
        <pc:picChg chg="add mod">
          <ac:chgData name="Ridhi Saraf" userId="ce4f9119-65ad-4535-86ee-b0e122925609" providerId="ADAL" clId="{40C37756-B804-4ABF-8313-B2C97A8B144D}" dt="2024-09-13T19:40:47.368" v="4355" actId="1036"/>
          <ac:picMkLst>
            <pc:docMk/>
            <pc:sldMk cId="2794781028" sldId="294"/>
            <ac:picMk id="1067" creationId="{0EAF6AE5-FC88-7AAF-4547-DB56435A45CA}"/>
          </ac:picMkLst>
        </pc:picChg>
        <pc:picChg chg="add mod">
          <ac:chgData name="Ridhi Saraf" userId="ce4f9119-65ad-4535-86ee-b0e122925609" providerId="ADAL" clId="{40C37756-B804-4ABF-8313-B2C97A8B144D}" dt="2024-09-13T19:02:27.040" v="2823"/>
          <ac:picMkLst>
            <pc:docMk/>
            <pc:sldMk cId="2794781028" sldId="294"/>
            <ac:picMk id="1069" creationId="{3A55C500-5C88-F817-37B4-E4347394B618}"/>
          </ac:picMkLst>
        </pc:picChg>
        <pc:picChg chg="add mod">
          <ac:chgData name="Ridhi Saraf" userId="ce4f9119-65ad-4535-86ee-b0e122925609" providerId="ADAL" clId="{40C37756-B804-4ABF-8313-B2C97A8B144D}" dt="2024-09-13T19:40:47.368" v="4355" actId="1036"/>
          <ac:picMkLst>
            <pc:docMk/>
            <pc:sldMk cId="2794781028" sldId="294"/>
            <ac:picMk id="1070" creationId="{9B48C069-59E4-657C-0325-EC52D398C494}"/>
          </ac:picMkLst>
        </pc:picChg>
        <pc:picChg chg="add mod">
          <ac:chgData name="Ridhi Saraf" userId="ce4f9119-65ad-4535-86ee-b0e122925609" providerId="ADAL" clId="{40C37756-B804-4ABF-8313-B2C97A8B144D}" dt="2024-09-13T19:40:47.368" v="4355" actId="1036"/>
          <ac:picMkLst>
            <pc:docMk/>
            <pc:sldMk cId="2794781028" sldId="294"/>
            <ac:picMk id="1072" creationId="{EB9848E5-E71E-E599-B356-C6761E4FD9A9}"/>
          </ac:picMkLst>
        </pc:picChg>
        <pc:picChg chg="add del mod">
          <ac:chgData name="Ridhi Saraf" userId="ce4f9119-65ad-4535-86ee-b0e122925609" providerId="ADAL" clId="{40C37756-B804-4ABF-8313-B2C97A8B144D}" dt="2024-09-13T19:04:57.593" v="2944" actId="478"/>
          <ac:picMkLst>
            <pc:docMk/>
            <pc:sldMk cId="2794781028" sldId="294"/>
            <ac:picMk id="1074" creationId="{5476E630-6E66-B941-42BE-D4CB6DF96B1D}"/>
          </ac:picMkLst>
        </pc:picChg>
        <pc:picChg chg="add mod">
          <ac:chgData name="Ridhi Saraf" userId="ce4f9119-65ad-4535-86ee-b0e122925609" providerId="ADAL" clId="{40C37756-B804-4ABF-8313-B2C97A8B144D}" dt="2024-09-13T19:40:47.368" v="4355" actId="1036"/>
          <ac:picMkLst>
            <pc:docMk/>
            <pc:sldMk cId="2794781028" sldId="294"/>
            <ac:picMk id="1075" creationId="{19664369-E1C8-C2F9-D07A-EB849791A769}"/>
          </ac:picMkLst>
        </pc:picChg>
        <pc:picChg chg="add mod">
          <ac:chgData name="Ridhi Saraf" userId="ce4f9119-65ad-4535-86ee-b0e122925609" providerId="ADAL" clId="{40C37756-B804-4ABF-8313-B2C97A8B144D}" dt="2024-09-13T19:40:47.368" v="4355" actId="1036"/>
          <ac:picMkLst>
            <pc:docMk/>
            <pc:sldMk cId="2794781028" sldId="294"/>
            <ac:picMk id="1078" creationId="{B62B8741-E334-268C-D01D-E778C706B3DF}"/>
          </ac:picMkLst>
        </pc:picChg>
        <pc:picChg chg="add mod">
          <ac:chgData name="Ridhi Saraf" userId="ce4f9119-65ad-4535-86ee-b0e122925609" providerId="ADAL" clId="{40C37756-B804-4ABF-8313-B2C97A8B144D}" dt="2024-09-13T19:49:16.150" v="4682" actId="1037"/>
          <ac:picMkLst>
            <pc:docMk/>
            <pc:sldMk cId="2794781028" sldId="294"/>
            <ac:picMk id="1087" creationId="{AF95E5FD-E319-30EA-F183-BEF8E0C47256}"/>
          </ac:picMkLst>
        </pc:picChg>
        <pc:picChg chg="add del">
          <ac:chgData name="Ridhi Saraf" userId="ce4f9119-65ad-4535-86ee-b0e122925609" providerId="ADAL" clId="{40C37756-B804-4ABF-8313-B2C97A8B144D}" dt="2024-09-13T19:44:38.078" v="4469" actId="478"/>
          <ac:picMkLst>
            <pc:docMk/>
            <pc:sldMk cId="2794781028" sldId="294"/>
            <ac:picMk id="1088" creationId="{C85ECB6F-8BC1-FAEC-18C1-DCEF654A7715}"/>
          </ac:picMkLst>
        </pc:picChg>
        <pc:picChg chg="add mod">
          <ac:chgData name="Ridhi Saraf" userId="ce4f9119-65ad-4535-86ee-b0e122925609" providerId="ADAL" clId="{40C37756-B804-4ABF-8313-B2C97A8B144D}" dt="2024-09-13T19:49:16.150" v="4682" actId="1037"/>
          <ac:picMkLst>
            <pc:docMk/>
            <pc:sldMk cId="2794781028" sldId="294"/>
            <ac:picMk id="1089" creationId="{D5D3B2CE-8D46-1421-008B-F23E0B479A50}"/>
          </ac:picMkLst>
        </pc:picChg>
        <pc:picChg chg="add mod modCrop">
          <ac:chgData name="Ridhi Saraf" userId="ce4f9119-65ad-4535-86ee-b0e122925609" providerId="ADAL" clId="{40C37756-B804-4ABF-8313-B2C97A8B144D}" dt="2024-09-13T19:49:29.624" v="4683"/>
          <ac:picMkLst>
            <pc:docMk/>
            <pc:sldMk cId="2794781028" sldId="294"/>
            <ac:picMk id="1091" creationId="{E181CD9D-E7DA-A733-ED92-EE3AC91EC976}"/>
          </ac:picMkLst>
        </pc:picChg>
        <pc:cxnChg chg="add del">
          <ac:chgData name="Ridhi Saraf" userId="ce4f9119-65ad-4535-86ee-b0e122925609" providerId="ADAL" clId="{40C37756-B804-4ABF-8313-B2C97A8B144D}" dt="2024-09-13T19:07:48.955" v="2994" actId="478"/>
          <ac:cxnSpMkLst>
            <pc:docMk/>
            <pc:sldMk cId="2794781028" sldId="294"/>
            <ac:cxnSpMk id="1083" creationId="{69112D72-2E63-64F5-C8E6-28CD2F2D94EF}"/>
          </ac:cxnSpMkLst>
        </pc:cxnChg>
        <pc:cxnChg chg="add mod">
          <ac:chgData name="Ridhi Saraf" userId="ce4f9119-65ad-4535-86ee-b0e122925609" providerId="ADAL" clId="{40C37756-B804-4ABF-8313-B2C97A8B144D}" dt="2024-09-13T19:49:16.150" v="4682" actId="1037"/>
          <ac:cxnSpMkLst>
            <pc:docMk/>
            <pc:sldMk cId="2794781028" sldId="294"/>
            <ac:cxnSpMk id="1094" creationId="{EFBBBC1B-1461-133B-9278-5E9066A4871C}"/>
          </ac:cxnSpMkLst>
        </pc:cxnChg>
        <pc:cxnChg chg="add mod">
          <ac:chgData name="Ridhi Saraf" userId="ce4f9119-65ad-4535-86ee-b0e122925609" providerId="ADAL" clId="{40C37756-B804-4ABF-8313-B2C97A8B144D}" dt="2024-09-13T19:49:16.150" v="4682" actId="1037"/>
          <ac:cxnSpMkLst>
            <pc:docMk/>
            <pc:sldMk cId="2794781028" sldId="294"/>
            <ac:cxnSpMk id="1095" creationId="{7C1D80BF-A711-2AA5-EC36-FF0A6445B487}"/>
          </ac:cxnSpMkLst>
        </pc:cxnChg>
      </pc:sldChg>
      <pc:sldChg chg="addSp delSp modSp mod">
        <pc:chgData name="Ridhi Saraf" userId="ce4f9119-65ad-4535-86ee-b0e122925609" providerId="ADAL" clId="{40C37756-B804-4ABF-8313-B2C97A8B144D}" dt="2024-09-13T19:51:58.581" v="4747" actId="20577"/>
        <pc:sldMkLst>
          <pc:docMk/>
          <pc:sldMk cId="3382504033" sldId="295"/>
        </pc:sldMkLst>
        <pc:spChg chg="add mod">
          <ac:chgData name="Ridhi Saraf" userId="ce4f9119-65ad-4535-86ee-b0e122925609" providerId="ADAL" clId="{40C37756-B804-4ABF-8313-B2C97A8B144D}" dt="2024-09-13T19:51:58.581" v="4747" actId="20577"/>
          <ac:spMkLst>
            <pc:docMk/>
            <pc:sldMk cId="3382504033" sldId="295"/>
            <ac:spMk id="15" creationId="{CC838AE3-0334-15DA-76E2-773604F9BDFA}"/>
          </ac:spMkLst>
        </pc:spChg>
        <pc:spChg chg="del">
          <ac:chgData name="Ridhi Saraf" userId="ce4f9119-65ad-4535-86ee-b0e122925609" providerId="ADAL" clId="{40C37756-B804-4ABF-8313-B2C97A8B144D}" dt="2024-09-13T19:51:52.945" v="4732" actId="478"/>
          <ac:spMkLst>
            <pc:docMk/>
            <pc:sldMk cId="3382504033" sldId="295"/>
            <ac:spMk id="27" creationId="{54BD56C9-8D54-6607-F8E1-8C3CDF6D63A2}"/>
          </ac:spMkLst>
        </pc:spChg>
      </pc:sldChg>
      <pc:sldChg chg="addSp delSp modSp mod">
        <pc:chgData name="Ridhi Saraf" userId="ce4f9119-65ad-4535-86ee-b0e122925609" providerId="ADAL" clId="{40C37756-B804-4ABF-8313-B2C97A8B144D}" dt="2024-09-19T19:33:01.403" v="14297" actId="20577"/>
        <pc:sldMkLst>
          <pc:docMk/>
          <pc:sldMk cId="1069375371" sldId="296"/>
        </pc:sldMkLst>
        <pc:spChg chg="mod">
          <ac:chgData name="Ridhi Saraf" userId="ce4f9119-65ad-4535-86ee-b0e122925609" providerId="ADAL" clId="{40C37756-B804-4ABF-8313-B2C97A8B144D}" dt="2024-09-17T18:01:14.693" v="12198" actId="20577"/>
          <ac:spMkLst>
            <pc:docMk/>
            <pc:sldMk cId="1069375371" sldId="296"/>
            <ac:spMk id="15" creationId="{CC838AE3-0334-15DA-76E2-773604F9BDFA}"/>
          </ac:spMkLst>
        </pc:spChg>
        <pc:spChg chg="add del mod">
          <ac:chgData name="Ridhi Saraf" userId="ce4f9119-65ad-4535-86ee-b0e122925609" providerId="ADAL" clId="{40C37756-B804-4ABF-8313-B2C97A8B144D}" dt="2024-09-14T05:59:09.073" v="6109" actId="21"/>
          <ac:spMkLst>
            <pc:docMk/>
            <pc:sldMk cId="1069375371" sldId="296"/>
            <ac:spMk id="17" creationId="{A762D19F-618A-6984-EE38-BB584ABF417F}"/>
          </ac:spMkLst>
        </pc:spChg>
        <pc:spChg chg="add mod">
          <ac:chgData name="Ridhi Saraf" userId="ce4f9119-65ad-4535-86ee-b0e122925609" providerId="ADAL" clId="{40C37756-B804-4ABF-8313-B2C97A8B144D}" dt="2024-09-14T06:06:45.300" v="6128" actId="20577"/>
          <ac:spMkLst>
            <pc:docMk/>
            <pc:sldMk cId="1069375371" sldId="296"/>
            <ac:spMk id="18" creationId="{0BA4CD9F-09CF-A5E4-77CE-8955FD884D47}"/>
          </ac:spMkLst>
        </pc:spChg>
        <pc:spChg chg="mod">
          <ac:chgData name="Ridhi Saraf" userId="ce4f9119-65ad-4535-86ee-b0e122925609" providerId="ADAL" clId="{40C37756-B804-4ABF-8313-B2C97A8B144D}" dt="2024-09-19T19:33:01.403" v="14297" actId="20577"/>
          <ac:spMkLst>
            <pc:docMk/>
            <pc:sldMk cId="1069375371" sldId="296"/>
            <ac:spMk id="28" creationId="{40951CAB-E807-F2D0-DC48-23B513907BC2}"/>
          </ac:spMkLst>
        </pc:spChg>
        <pc:graphicFrameChg chg="mod">
          <ac:chgData name="Ridhi Saraf" userId="ce4f9119-65ad-4535-86ee-b0e122925609" providerId="ADAL" clId="{40C37756-B804-4ABF-8313-B2C97A8B144D}" dt="2024-09-15T11:11:18.866" v="7812" actId="1037"/>
          <ac:graphicFrameMkLst>
            <pc:docMk/>
            <pc:sldMk cId="1069375371" sldId="296"/>
            <ac:graphicFrameMk id="2059" creationId="{766AFA39-C917-18B1-59D4-B5E8A610C3B8}"/>
          </ac:graphicFrameMkLst>
        </pc:graphicFrameChg>
      </pc:sldChg>
      <pc:sldChg chg="modSp add mod">
        <pc:chgData name="Ridhi Saraf" userId="ce4f9119-65ad-4535-86ee-b0e122925609" providerId="ADAL" clId="{40C37756-B804-4ABF-8313-B2C97A8B144D}" dt="2024-09-15T11:08:40.156" v="7811" actId="1037"/>
        <pc:sldMkLst>
          <pc:docMk/>
          <pc:sldMk cId="38772013" sldId="297"/>
        </pc:sldMkLst>
        <pc:spChg chg="mod">
          <ac:chgData name="Ridhi Saraf" userId="ce4f9119-65ad-4535-86ee-b0e122925609" providerId="ADAL" clId="{40C37756-B804-4ABF-8313-B2C97A8B144D}" dt="2024-09-14T06:17:49.430" v="6148" actId="20577"/>
          <ac:spMkLst>
            <pc:docMk/>
            <pc:sldMk cId="38772013" sldId="297"/>
            <ac:spMk id="3" creationId="{C35A0C13-6094-CEDC-8D86-AAA3E0C9D8BC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5" creationId="{06F5DC6D-FD08-DED6-E68D-6FF064053D86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9" creationId="{91927691-91A5-CD33-8500-20214708EEDD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10" creationId="{5950DB80-4C57-6F04-6E7F-0E213146799C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11" creationId="{C6CA48C0-E8C2-AA92-59BA-ABDDA83A90D1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12" creationId="{B52265DC-64D8-1D96-AA9E-226610700FAF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13" creationId="{D8E8C6A3-2189-5B46-1955-94C3869D5656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14" creationId="{D1FE2321-AE16-9A3A-298E-828A94EAE83A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15" creationId="{6A9F289A-3222-8386-6A8E-2B9B28DF2C9E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16" creationId="{B2A4F095-FDD4-51A3-FCBC-CC1F40FBF2D1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17" creationId="{9E5A9634-64B1-9743-9E6A-515B37B377C3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18" creationId="{ED723EC9-ED0F-F331-EE77-6ABE57DA2B6E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20" creationId="{8B5B0962-4BE2-2D4F-A25B-CFCEB3E0A950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21" creationId="{FE95C667-CBE6-4CE4-3FC5-24BB16AE4B19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22" creationId="{A1B680B9-8E28-C497-B04E-2533FDE19B05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23" creationId="{12783EF6-177E-A5CD-15DA-A32A9F646990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24" creationId="{339F33DE-3276-C3F9-0759-AA7F0516C8A5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25" creationId="{C8FFE340-2B56-1ADA-5611-91C3D721537C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26" creationId="{080B413B-01A5-9368-0E76-A7E4A1FC765B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27" creationId="{9784BE1E-0673-EF22-FE16-FEA6876E03E9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28" creationId="{ECA40F29-1F15-6A99-808E-050D4A83E050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29" creationId="{041CF8B4-8559-CD09-5245-0F8440081522}"/>
          </ac:spMkLst>
        </pc:spChg>
        <pc:spChg chg="mod">
          <ac:chgData name="Ridhi Saraf" userId="ce4f9119-65ad-4535-86ee-b0e122925609" providerId="ADAL" clId="{40C37756-B804-4ABF-8313-B2C97A8B144D}" dt="2024-09-15T11:04:52.395" v="7768" actId="1035"/>
          <ac:spMkLst>
            <pc:docMk/>
            <pc:sldMk cId="38772013" sldId="297"/>
            <ac:spMk id="30" creationId="{66E615AE-E37F-B32B-4C1B-496C7FCDFA38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31" creationId="{0054AA91-B2D7-EAC3-9903-E192E8DD1F9F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32" creationId="{36D28518-EB5E-BD90-F847-0C55528CD6F3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33" creationId="{F508B7CF-8987-7808-99B3-FEBD485A2EA1}"/>
          </ac:spMkLst>
        </pc:spChg>
        <pc:spChg chg="mod">
          <ac:chgData name="Ridhi Saraf" userId="ce4f9119-65ad-4535-86ee-b0e122925609" providerId="ADAL" clId="{40C37756-B804-4ABF-8313-B2C97A8B144D}" dt="2024-09-15T11:04:48.611" v="7760" actId="1035"/>
          <ac:spMkLst>
            <pc:docMk/>
            <pc:sldMk cId="38772013" sldId="297"/>
            <ac:spMk id="34" creationId="{1F29069B-7B93-C125-DA38-2884C5669EE6}"/>
          </ac:spMkLst>
        </pc:spChg>
        <pc:spChg chg="mod">
          <ac:chgData name="Ridhi Saraf" userId="ce4f9119-65ad-4535-86ee-b0e122925609" providerId="ADAL" clId="{40C37756-B804-4ABF-8313-B2C97A8B144D}" dt="2024-09-15T11:05:05.552" v="7779" actId="1036"/>
          <ac:spMkLst>
            <pc:docMk/>
            <pc:sldMk cId="38772013" sldId="297"/>
            <ac:spMk id="41" creationId="{CADB65DA-DB4C-6E1F-1455-17DD3CC9725F}"/>
          </ac:spMkLst>
        </pc:spChg>
        <pc:spChg chg="mod">
          <ac:chgData name="Ridhi Saraf" userId="ce4f9119-65ad-4535-86ee-b0e122925609" providerId="ADAL" clId="{40C37756-B804-4ABF-8313-B2C97A8B144D}" dt="2024-09-15T11:05:05.552" v="7779" actId="1036"/>
          <ac:spMkLst>
            <pc:docMk/>
            <pc:sldMk cId="38772013" sldId="297"/>
            <ac:spMk id="43" creationId="{D54919B6-D5BE-8B4B-1C7E-43ADFC6FC672}"/>
          </ac:spMkLst>
        </pc:spChg>
        <pc:spChg chg="mod">
          <ac:chgData name="Ridhi Saraf" userId="ce4f9119-65ad-4535-86ee-b0e122925609" providerId="ADAL" clId="{40C37756-B804-4ABF-8313-B2C97A8B144D}" dt="2024-09-15T11:08:24.540" v="7783" actId="1037"/>
          <ac:spMkLst>
            <pc:docMk/>
            <pc:sldMk cId="38772013" sldId="297"/>
            <ac:spMk id="45" creationId="{AE67848D-5912-C7B9-DD6E-BD171E23FB58}"/>
          </ac:spMkLst>
        </pc:spChg>
        <pc:spChg chg="mod">
          <ac:chgData name="Ridhi Saraf" userId="ce4f9119-65ad-4535-86ee-b0e122925609" providerId="ADAL" clId="{40C37756-B804-4ABF-8313-B2C97A8B144D}" dt="2024-09-15T11:05:05.552" v="7779" actId="1036"/>
          <ac:spMkLst>
            <pc:docMk/>
            <pc:sldMk cId="38772013" sldId="297"/>
            <ac:spMk id="47" creationId="{2B5113D9-A60D-BB74-8F10-62CBB5647946}"/>
          </ac:spMkLst>
        </pc:spChg>
        <pc:spChg chg="mod">
          <ac:chgData name="Ridhi Saraf" userId="ce4f9119-65ad-4535-86ee-b0e122925609" providerId="ADAL" clId="{40C37756-B804-4ABF-8313-B2C97A8B144D}" dt="2024-09-15T11:08:24.540" v="7783" actId="1037"/>
          <ac:spMkLst>
            <pc:docMk/>
            <pc:sldMk cId="38772013" sldId="297"/>
            <ac:spMk id="48" creationId="{13EE099D-54D3-6E00-943A-F3EAA6A34CC1}"/>
          </ac:spMkLst>
        </pc:spChg>
        <pc:spChg chg="mod">
          <ac:chgData name="Ridhi Saraf" userId="ce4f9119-65ad-4535-86ee-b0e122925609" providerId="ADAL" clId="{40C37756-B804-4ABF-8313-B2C97A8B144D}" dt="2024-09-15T11:08:24.540" v="7783" actId="1037"/>
          <ac:spMkLst>
            <pc:docMk/>
            <pc:sldMk cId="38772013" sldId="297"/>
            <ac:spMk id="49" creationId="{0F470751-DBDA-F19F-6DFA-01FE5F69971A}"/>
          </ac:spMkLst>
        </pc:spChg>
        <pc:spChg chg="mod">
          <ac:chgData name="Ridhi Saraf" userId="ce4f9119-65ad-4535-86ee-b0e122925609" providerId="ADAL" clId="{40C37756-B804-4ABF-8313-B2C97A8B144D}" dt="2024-09-15T11:08:24.540" v="7783" actId="1037"/>
          <ac:spMkLst>
            <pc:docMk/>
            <pc:sldMk cId="38772013" sldId="297"/>
            <ac:spMk id="50" creationId="{6E5AA5D7-8D3B-6118-FE0F-14290F81C5E6}"/>
          </ac:spMkLst>
        </pc:spChg>
        <pc:spChg chg="mod">
          <ac:chgData name="Ridhi Saraf" userId="ce4f9119-65ad-4535-86ee-b0e122925609" providerId="ADAL" clId="{40C37756-B804-4ABF-8313-B2C97A8B144D}" dt="2024-09-15T11:08:24.540" v="7783" actId="1037"/>
          <ac:spMkLst>
            <pc:docMk/>
            <pc:sldMk cId="38772013" sldId="297"/>
            <ac:spMk id="51" creationId="{EEFDFC42-03A8-B663-4316-F3181FD6F36A}"/>
          </ac:spMkLst>
        </pc:spChg>
        <pc:spChg chg="mod">
          <ac:chgData name="Ridhi Saraf" userId="ce4f9119-65ad-4535-86ee-b0e122925609" providerId="ADAL" clId="{40C37756-B804-4ABF-8313-B2C97A8B144D}" dt="2024-09-15T11:05:05.552" v="7779" actId="1036"/>
          <ac:spMkLst>
            <pc:docMk/>
            <pc:sldMk cId="38772013" sldId="297"/>
            <ac:spMk id="52" creationId="{09622B19-F4B4-30E2-CD0F-AFDE6ADD682B}"/>
          </ac:spMkLst>
        </pc:spChg>
        <pc:spChg chg="mod">
          <ac:chgData name="Ridhi Saraf" userId="ce4f9119-65ad-4535-86ee-b0e122925609" providerId="ADAL" clId="{40C37756-B804-4ABF-8313-B2C97A8B144D}" dt="2024-09-15T11:05:05.552" v="7779" actId="1036"/>
          <ac:spMkLst>
            <pc:docMk/>
            <pc:sldMk cId="38772013" sldId="297"/>
            <ac:spMk id="53" creationId="{F0A42815-F053-4AB0-3C2A-F697CA87716C}"/>
          </ac:spMkLst>
        </pc:spChg>
        <pc:spChg chg="mod">
          <ac:chgData name="Ridhi Saraf" userId="ce4f9119-65ad-4535-86ee-b0e122925609" providerId="ADAL" clId="{40C37756-B804-4ABF-8313-B2C97A8B144D}" dt="2024-09-15T11:08:40.156" v="7811" actId="1037"/>
          <ac:spMkLst>
            <pc:docMk/>
            <pc:sldMk cId="38772013" sldId="297"/>
            <ac:spMk id="56" creationId="{D2C2C39E-B664-01B9-1A8A-FDC4AA01F328}"/>
          </ac:spMkLst>
        </pc:spChg>
        <pc:spChg chg="mod">
          <ac:chgData name="Ridhi Saraf" userId="ce4f9119-65ad-4535-86ee-b0e122925609" providerId="ADAL" clId="{40C37756-B804-4ABF-8313-B2C97A8B144D}" dt="2024-09-15T11:08:35.112" v="7805" actId="1037"/>
          <ac:spMkLst>
            <pc:docMk/>
            <pc:sldMk cId="38772013" sldId="297"/>
            <ac:spMk id="61" creationId="{75A62C9B-7071-FF88-2042-28048E0EE1B7}"/>
          </ac:spMkLst>
        </pc:spChg>
        <pc:spChg chg="mod">
          <ac:chgData name="Ridhi Saraf" userId="ce4f9119-65ad-4535-86ee-b0e122925609" providerId="ADAL" clId="{40C37756-B804-4ABF-8313-B2C97A8B144D}" dt="2024-09-15T11:05:05.552" v="7779" actId="1036"/>
          <ac:spMkLst>
            <pc:docMk/>
            <pc:sldMk cId="38772013" sldId="297"/>
            <ac:spMk id="1024" creationId="{2A941FAE-145D-8819-9258-81E748B8B862}"/>
          </ac:spMkLst>
        </pc:spChg>
        <pc:graphicFrameChg chg="mod">
          <ac:chgData name="Ridhi Saraf" userId="ce4f9119-65ad-4535-86ee-b0e122925609" providerId="ADAL" clId="{40C37756-B804-4ABF-8313-B2C97A8B144D}" dt="2024-09-15T11:08:24.540" v="7783" actId="1037"/>
          <ac:graphicFrameMkLst>
            <pc:docMk/>
            <pc:sldMk cId="38772013" sldId="297"/>
            <ac:graphicFrameMk id="44" creationId="{6F43ED79-0285-A581-615B-AD186E4142BE}"/>
          </ac:graphicFrameMkLst>
        </pc:graphicFrameChg>
        <pc:picChg chg="mod">
          <ac:chgData name="Ridhi Saraf" userId="ce4f9119-65ad-4535-86ee-b0e122925609" providerId="ADAL" clId="{40C37756-B804-4ABF-8313-B2C97A8B144D}" dt="2024-09-15T11:04:48.611" v="7760" actId="1035"/>
          <ac:picMkLst>
            <pc:docMk/>
            <pc:sldMk cId="38772013" sldId="297"/>
            <ac:picMk id="2" creationId="{7803D7DD-7736-E92A-0AAC-79C5869BD264}"/>
          </ac:picMkLst>
        </pc:picChg>
        <pc:picChg chg="mod">
          <ac:chgData name="Ridhi Saraf" userId="ce4f9119-65ad-4535-86ee-b0e122925609" providerId="ADAL" clId="{40C37756-B804-4ABF-8313-B2C97A8B144D}" dt="2024-09-15T11:04:48.611" v="7760" actId="1035"/>
          <ac:picMkLst>
            <pc:docMk/>
            <pc:sldMk cId="38772013" sldId="297"/>
            <ac:picMk id="4" creationId="{EC35AE8A-EC8D-2A51-E4DC-8509097A74CE}"/>
          </ac:picMkLst>
        </pc:picChg>
        <pc:picChg chg="mod">
          <ac:chgData name="Ridhi Saraf" userId="ce4f9119-65ad-4535-86ee-b0e122925609" providerId="ADAL" clId="{40C37756-B804-4ABF-8313-B2C97A8B144D}" dt="2024-09-15T11:04:48.611" v="7760" actId="1035"/>
          <ac:picMkLst>
            <pc:docMk/>
            <pc:sldMk cId="38772013" sldId="297"/>
            <ac:picMk id="6" creationId="{EACEE1C5-FC18-39FD-9246-FB4E5B8C87C4}"/>
          </ac:picMkLst>
        </pc:picChg>
        <pc:picChg chg="mod">
          <ac:chgData name="Ridhi Saraf" userId="ce4f9119-65ad-4535-86ee-b0e122925609" providerId="ADAL" clId="{40C37756-B804-4ABF-8313-B2C97A8B144D}" dt="2024-09-15T11:04:48.611" v="7760" actId="1035"/>
          <ac:picMkLst>
            <pc:docMk/>
            <pc:sldMk cId="38772013" sldId="297"/>
            <ac:picMk id="7" creationId="{25A5B242-07A7-8111-67A1-11B81542BEF9}"/>
          </ac:picMkLst>
        </pc:picChg>
        <pc:picChg chg="mod">
          <ac:chgData name="Ridhi Saraf" userId="ce4f9119-65ad-4535-86ee-b0e122925609" providerId="ADAL" clId="{40C37756-B804-4ABF-8313-B2C97A8B144D}" dt="2024-09-15T11:04:48.611" v="7760" actId="1035"/>
          <ac:picMkLst>
            <pc:docMk/>
            <pc:sldMk cId="38772013" sldId="297"/>
            <ac:picMk id="8" creationId="{7C062C48-708D-A8F4-83D9-9B7A3D9EEC1C}"/>
          </ac:picMkLst>
        </pc:picChg>
        <pc:picChg chg="mod">
          <ac:chgData name="Ridhi Saraf" userId="ce4f9119-65ad-4535-86ee-b0e122925609" providerId="ADAL" clId="{40C37756-B804-4ABF-8313-B2C97A8B144D}" dt="2024-09-15T11:04:48.611" v="7760" actId="1035"/>
          <ac:picMkLst>
            <pc:docMk/>
            <pc:sldMk cId="38772013" sldId="297"/>
            <ac:picMk id="19" creationId="{85AE61E2-475A-C9D3-C1EA-62A94C7BB67A}"/>
          </ac:picMkLst>
        </pc:picChg>
        <pc:picChg chg="mod">
          <ac:chgData name="Ridhi Saraf" userId="ce4f9119-65ad-4535-86ee-b0e122925609" providerId="ADAL" clId="{40C37756-B804-4ABF-8313-B2C97A8B144D}" dt="2024-09-15T11:08:40.156" v="7811" actId="1037"/>
          <ac:picMkLst>
            <pc:docMk/>
            <pc:sldMk cId="38772013" sldId="297"/>
            <ac:picMk id="55" creationId="{D2C1DCDB-4CFB-1344-32B1-0E5A8657224D}"/>
          </ac:picMkLst>
        </pc:picChg>
        <pc:picChg chg="mod">
          <ac:chgData name="Ridhi Saraf" userId="ce4f9119-65ad-4535-86ee-b0e122925609" providerId="ADAL" clId="{40C37756-B804-4ABF-8313-B2C97A8B144D}" dt="2024-09-15T11:08:35.112" v="7805" actId="1037"/>
          <ac:picMkLst>
            <pc:docMk/>
            <pc:sldMk cId="38772013" sldId="297"/>
            <ac:picMk id="58" creationId="{A5F7E9D0-1C85-EFE3-4CD2-1BBAC2377EA8}"/>
          </ac:picMkLst>
        </pc:picChg>
        <pc:picChg chg="mod">
          <ac:chgData name="Ridhi Saraf" userId="ce4f9119-65ad-4535-86ee-b0e122925609" providerId="ADAL" clId="{40C37756-B804-4ABF-8313-B2C97A8B144D}" dt="2024-09-15T11:08:35.112" v="7805" actId="1037"/>
          <ac:picMkLst>
            <pc:docMk/>
            <pc:sldMk cId="38772013" sldId="297"/>
            <ac:picMk id="60" creationId="{868BD840-A156-567C-BC2F-569CC34281EF}"/>
          </ac:picMkLst>
        </pc:picChg>
        <pc:picChg chg="mod">
          <ac:chgData name="Ridhi Saraf" userId="ce4f9119-65ad-4535-86ee-b0e122925609" providerId="ADAL" clId="{40C37756-B804-4ABF-8313-B2C97A8B144D}" dt="2024-09-15T11:05:05.552" v="7779" actId="1036"/>
          <ac:picMkLst>
            <pc:docMk/>
            <pc:sldMk cId="38772013" sldId="297"/>
            <ac:picMk id="63" creationId="{17A8BE9D-AC90-E5AD-BE02-7E007E776BDA}"/>
          </ac:picMkLst>
        </pc:picChg>
        <pc:picChg chg="mod">
          <ac:chgData name="Ridhi Saraf" userId="ce4f9119-65ad-4535-86ee-b0e122925609" providerId="ADAL" clId="{40C37756-B804-4ABF-8313-B2C97A8B144D}" dt="2024-09-15T11:08:24.540" v="7783" actId="1037"/>
          <ac:picMkLst>
            <pc:docMk/>
            <pc:sldMk cId="38772013" sldId="297"/>
            <ac:picMk id="1028" creationId="{2E85ED94-2E86-B282-473D-19F63B84D703}"/>
          </ac:picMkLst>
        </pc:picChg>
        <pc:picChg chg="mod">
          <ac:chgData name="Ridhi Saraf" userId="ce4f9119-65ad-4535-86ee-b0e122925609" providerId="ADAL" clId="{40C37756-B804-4ABF-8313-B2C97A8B144D}" dt="2024-09-15T11:08:24.540" v="7783" actId="1037"/>
          <ac:picMkLst>
            <pc:docMk/>
            <pc:sldMk cId="38772013" sldId="297"/>
            <ac:picMk id="1030" creationId="{E11D1BB9-5E16-8711-03BD-5DA035B11834}"/>
          </ac:picMkLst>
        </pc:picChg>
        <pc:picChg chg="mod">
          <ac:chgData name="Ridhi Saraf" userId="ce4f9119-65ad-4535-86ee-b0e122925609" providerId="ADAL" clId="{40C37756-B804-4ABF-8313-B2C97A8B144D}" dt="2024-09-15T11:08:24.540" v="7783" actId="1037"/>
          <ac:picMkLst>
            <pc:docMk/>
            <pc:sldMk cId="38772013" sldId="297"/>
            <ac:picMk id="1032" creationId="{CF3D3D4F-C77D-4654-6BCD-FBE3137D9773}"/>
          </ac:picMkLst>
        </pc:picChg>
        <pc:picChg chg="mod">
          <ac:chgData name="Ridhi Saraf" userId="ce4f9119-65ad-4535-86ee-b0e122925609" providerId="ADAL" clId="{40C37756-B804-4ABF-8313-B2C97A8B144D}" dt="2024-09-15T11:08:24.540" v="7783" actId="1037"/>
          <ac:picMkLst>
            <pc:docMk/>
            <pc:sldMk cId="38772013" sldId="297"/>
            <ac:picMk id="1034" creationId="{BFC89A4D-01D5-792F-060E-091AC0889F1C}"/>
          </ac:picMkLst>
        </pc:picChg>
        <pc:picChg chg="mod">
          <ac:chgData name="Ridhi Saraf" userId="ce4f9119-65ad-4535-86ee-b0e122925609" providerId="ADAL" clId="{40C37756-B804-4ABF-8313-B2C97A8B144D}" dt="2024-09-15T11:08:24.540" v="7783" actId="1037"/>
          <ac:picMkLst>
            <pc:docMk/>
            <pc:sldMk cId="38772013" sldId="297"/>
            <ac:picMk id="1036" creationId="{340BD022-4BB9-DB73-F9D2-92C083B6E67E}"/>
          </ac:picMkLst>
        </pc:picChg>
        <pc:cxnChg chg="mod">
          <ac:chgData name="Ridhi Saraf" userId="ce4f9119-65ad-4535-86ee-b0e122925609" providerId="ADAL" clId="{40C37756-B804-4ABF-8313-B2C97A8B144D}" dt="2024-09-15T11:04:48.611" v="7760" actId="1035"/>
          <ac:cxnSpMkLst>
            <pc:docMk/>
            <pc:sldMk cId="38772013" sldId="297"/>
            <ac:cxnSpMk id="35" creationId="{D47D7119-768C-6587-52C5-A448022F6BD9}"/>
          </ac:cxnSpMkLst>
        </pc:cxnChg>
        <pc:cxnChg chg="mod">
          <ac:chgData name="Ridhi Saraf" userId="ce4f9119-65ad-4535-86ee-b0e122925609" providerId="ADAL" clId="{40C37756-B804-4ABF-8313-B2C97A8B144D}" dt="2024-09-15T11:04:48.611" v="7760" actId="1035"/>
          <ac:cxnSpMkLst>
            <pc:docMk/>
            <pc:sldMk cId="38772013" sldId="297"/>
            <ac:cxnSpMk id="36" creationId="{CDABBD88-3AE5-4384-567B-D63AA4F1290E}"/>
          </ac:cxnSpMkLst>
        </pc:cxnChg>
      </pc:sldChg>
      <pc:sldChg chg="addSp delSp modSp add del mod delAnim modAnim modNotesTx">
        <pc:chgData name="Ridhi Saraf" userId="ce4f9119-65ad-4535-86ee-b0e122925609" providerId="ADAL" clId="{40C37756-B804-4ABF-8313-B2C97A8B144D}" dt="2024-09-16T08:20:24.393" v="9215" actId="47"/>
        <pc:sldMkLst>
          <pc:docMk/>
          <pc:sldMk cId="3889900355" sldId="298"/>
        </pc:sldMkLst>
        <pc:spChg chg="add del mod">
          <ac:chgData name="Ridhi Saraf" userId="ce4f9119-65ad-4535-86ee-b0e122925609" providerId="ADAL" clId="{40C37756-B804-4ABF-8313-B2C97A8B144D}" dt="2024-09-15T11:25:57.140" v="8007" actId="21"/>
          <ac:spMkLst>
            <pc:docMk/>
            <pc:sldMk cId="3889900355" sldId="298"/>
            <ac:spMk id="2" creationId="{6FE523BF-57EC-1DE0-A406-8EC164ED3ED1}"/>
          </ac:spMkLst>
        </pc:spChg>
        <pc:spChg chg="add 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4" creationId="{749AE7D7-6058-6699-F8D5-853F61AC9FF3}"/>
          </ac:spMkLst>
        </pc:spChg>
        <pc:spChg chg="add mod">
          <ac:chgData name="Ridhi Saraf" userId="ce4f9119-65ad-4535-86ee-b0e122925609" providerId="ADAL" clId="{40C37756-B804-4ABF-8313-B2C97A8B144D}" dt="2024-09-15T18:23:06.272" v="8833" actId="6549"/>
          <ac:spMkLst>
            <pc:docMk/>
            <pc:sldMk cId="3889900355" sldId="298"/>
            <ac:spMk id="5" creationId="{D1AE8CC8-4DEF-24F7-94B9-C421941A1E61}"/>
          </ac:spMkLst>
        </pc:spChg>
        <pc:spChg chg="add mod">
          <ac:chgData name="Ridhi Saraf" userId="ce4f9119-65ad-4535-86ee-b0e122925609" providerId="ADAL" clId="{40C37756-B804-4ABF-8313-B2C97A8B144D}" dt="2024-09-15T18:23:11.048" v="8847" actId="20577"/>
          <ac:spMkLst>
            <pc:docMk/>
            <pc:sldMk cId="3889900355" sldId="298"/>
            <ac:spMk id="6" creationId="{28E1EA75-A3E6-8B0F-2951-B0752204AD18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8" creationId="{CD5FDF62-08E3-86A7-DCA9-7853F3CE1BBC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9" creationId="{555E8808-8872-A04B-AD8D-D12BD9F394DC}"/>
          </ac:spMkLst>
        </pc:spChg>
        <pc:spChg chg="add 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9" creationId="{77C91282-20B7-BDFE-3601-A2F0422A745A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10" creationId="{2C2F7A8D-A468-D74E-B85E-D35AC77FE2F1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14" creationId="{26AC3944-A2A4-3F53-E4B8-559D0CD2C415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19" creationId="{6890C77F-F0CE-9CF7-DBB9-2120BD757472}"/>
          </ac:spMkLst>
        </pc:spChg>
        <pc:spChg chg="add 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19" creationId="{BFEFB272-3E6C-C2C5-D138-F07F1F432533}"/>
          </ac:spMkLst>
        </pc:spChg>
        <pc:spChg chg="add 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20" creationId="{87FA5B6C-3CCB-23DF-AA9E-21D8669CE412}"/>
          </ac:spMkLst>
        </pc:spChg>
        <pc:spChg chg="add 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21" creationId="{6FE523BF-57EC-1DE0-A406-8EC164ED3ED1}"/>
          </ac:spMkLst>
        </pc:spChg>
        <pc:spChg chg="add 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23" creationId="{B36AAADF-A226-0990-4008-14CAB1F29EDE}"/>
          </ac:spMkLst>
        </pc:spChg>
        <pc:spChg chg="add del mod">
          <ac:chgData name="Ridhi Saraf" userId="ce4f9119-65ad-4535-86ee-b0e122925609" providerId="ADAL" clId="{40C37756-B804-4ABF-8313-B2C97A8B144D}" dt="2024-09-15T17:58:35.145" v="8295" actId="478"/>
          <ac:spMkLst>
            <pc:docMk/>
            <pc:sldMk cId="3889900355" sldId="298"/>
            <ac:spMk id="24" creationId="{3C58EF93-BE97-6BC9-65D2-1F79BA3B0B1C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24" creationId="{463863CF-989B-4CCD-CFFA-8A2E419700A9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25" creationId="{577CBBC0-800B-1F2C-AB3C-2A5EEB0D4817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26" creationId="{5A1A8278-2B37-E9F8-5BF9-C4E0A2C03D66}"/>
          </ac:spMkLst>
        </pc:spChg>
        <pc:spChg chg="add del mod">
          <ac:chgData name="Ridhi Saraf" userId="ce4f9119-65ad-4535-86ee-b0e122925609" providerId="ADAL" clId="{40C37756-B804-4ABF-8313-B2C97A8B144D}" dt="2024-09-15T17:58:35.145" v="8295" actId="478"/>
          <ac:spMkLst>
            <pc:docMk/>
            <pc:sldMk cId="3889900355" sldId="298"/>
            <ac:spMk id="26" creationId="{C6714DD2-2F6C-3250-68BA-CC13FB219EA4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27" creationId="{E75CF9B9-035C-5C77-DB46-8013A02365F8}"/>
          </ac:spMkLst>
        </pc:spChg>
        <pc:spChg chg="add 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30" creationId="{8BB2C683-285B-2B5D-608C-3A71F59AC7ED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30" creationId="{9149A26E-8B11-3D5D-EC71-E4AED6CCCABE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31" creationId="{E71EC0EF-5636-E110-E76A-C78C1784B0D6}"/>
          </ac:spMkLst>
        </pc:spChg>
        <pc:spChg chg="add mod or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31" creationId="{EFAB8A59-E7EB-1EF7-14CB-4816F4E33390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32" creationId="{2B02ABAE-1E0B-5444-5BF4-6C8EFB896DDB}"/>
          </ac:spMkLst>
        </pc:spChg>
        <pc:spChg chg="add 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32" creationId="{ACA02AF3-22E5-C430-2FA2-EA49942FA4DA}"/>
          </ac:spMkLst>
        </pc:spChg>
        <pc:spChg chg="add mod">
          <ac:chgData name="Ridhi Saraf" userId="ce4f9119-65ad-4535-86ee-b0e122925609" providerId="ADAL" clId="{40C37756-B804-4ABF-8313-B2C97A8B144D}" dt="2024-09-15T18:23:49.698" v="8848" actId="404"/>
          <ac:spMkLst>
            <pc:docMk/>
            <pc:sldMk cId="3889900355" sldId="298"/>
            <ac:spMk id="34" creationId="{2115DAC5-B67F-240B-D798-C67BAC3DC28E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35" creationId="{358B2ED6-A2F8-21F2-5A22-8C6BAF7B10DC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37" creationId="{0BB46468-1D8C-FD30-ED00-34EA764EDE5B}"/>
          </ac:spMkLst>
        </pc:spChg>
        <pc:spChg chg="add mod">
          <ac:chgData name="Ridhi Saraf" userId="ce4f9119-65ad-4535-86ee-b0e122925609" providerId="ADAL" clId="{40C37756-B804-4ABF-8313-B2C97A8B144D}" dt="2024-09-15T18:25:30.845" v="8889" actId="1037"/>
          <ac:spMkLst>
            <pc:docMk/>
            <pc:sldMk cId="3889900355" sldId="298"/>
            <ac:spMk id="38" creationId="{5A46FA96-661D-B2AF-577F-17931036E134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40" creationId="{9AA5490C-CEF3-0F4E-1ADF-29EC3CDBEC0F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42" creationId="{949B922F-E2C8-7492-2F05-61FF052F3C6C}"/>
          </ac:spMkLst>
        </pc:spChg>
        <pc:spChg chg="add del mod">
          <ac:chgData name="Ridhi Saraf" userId="ce4f9119-65ad-4535-86ee-b0e122925609" providerId="ADAL" clId="{40C37756-B804-4ABF-8313-B2C97A8B144D}" dt="2024-09-14T07:38:32.071" v="7364" actId="478"/>
          <ac:spMkLst>
            <pc:docMk/>
            <pc:sldMk cId="3889900355" sldId="298"/>
            <ac:spMk id="46" creationId="{D3B0BE68-6816-9E4E-1F0F-8CB639960CDA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47" creationId="{ED968811-6B04-89C8-812C-1CCD7BE0B5D6}"/>
          </ac:spMkLst>
        </pc:spChg>
        <pc:spChg chg="add del mod">
          <ac:chgData name="Ridhi Saraf" userId="ce4f9119-65ad-4535-86ee-b0e122925609" providerId="ADAL" clId="{40C37756-B804-4ABF-8313-B2C97A8B144D}" dt="2024-09-14T07:30:55.734" v="7148" actId="478"/>
          <ac:spMkLst>
            <pc:docMk/>
            <pc:sldMk cId="3889900355" sldId="298"/>
            <ac:spMk id="49" creationId="{C75EE143-5BDF-C77A-FFA3-7887FB062956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51" creationId="{276134C6-4AB3-2241-D462-AF651BDD7B3A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52" creationId="{482466D4-8FD1-1187-42CD-576AB5C9D57E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54" creationId="{95CF6782-3707-2EA3-ABB5-E210B45C244F}"/>
          </ac:spMkLst>
        </pc:spChg>
        <pc:spChg chg="add 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55" creationId="{94E7493B-CC7A-DD81-AAD0-4FF94F9EDDC5}"/>
          </ac:spMkLst>
        </pc:spChg>
        <pc:spChg chg="add 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56" creationId="{B8C78DEB-DCD8-BFB5-9D7F-EC84B4F76920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57" creationId="{D5238292-11B1-ED08-B832-2F4CBCEE4174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58" creationId="{7F39F030-8065-36BA-9F66-1A22D11B9F85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59" creationId="{65878125-2A49-8781-2179-3EC2272CEA81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60" creationId="{D7B2063B-7558-428C-34E4-C3F7200428C9}"/>
          </ac:spMkLst>
        </pc:spChg>
        <pc:spChg chg="del">
          <ac:chgData name="Ridhi Saraf" userId="ce4f9119-65ad-4535-86ee-b0e122925609" providerId="ADAL" clId="{40C37756-B804-4ABF-8313-B2C97A8B144D}" dt="2024-09-14T06:34:00.821" v="6152" actId="478"/>
          <ac:spMkLst>
            <pc:docMk/>
            <pc:sldMk cId="3889900355" sldId="298"/>
            <ac:spMk id="61" creationId="{3329ACB0-06E8-3523-BDA8-303F84A33D07}"/>
          </ac:spMkLst>
        </pc:spChg>
        <pc:spChg chg="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62" creationId="{132ED591-195A-C1CA-E741-F204AAE87E71}"/>
          </ac:spMkLst>
        </pc:spChg>
        <pc:spChg chg="mod">
          <ac:chgData name="Ridhi Saraf" userId="ce4f9119-65ad-4535-86ee-b0e122925609" providerId="ADAL" clId="{40C37756-B804-4ABF-8313-B2C97A8B144D}" dt="2024-09-15T18:23:49.698" v="8848" actId="404"/>
          <ac:spMkLst>
            <pc:docMk/>
            <pc:sldMk cId="3889900355" sldId="298"/>
            <ac:spMk id="63" creationId="{C9BBD2FB-FC28-5F15-9187-0963648C6606}"/>
          </ac:spMkLst>
        </pc:spChg>
        <pc:spChg chg="add 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1024" creationId="{B0F95455-B141-C3CD-77C0-AFC4EC61EDBB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27" creationId="{34582C36-BF1C-C0F0-9488-F71589E88CF3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29" creationId="{BCCCFE52-F549-1F92-5940-893E821DE7BA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31" creationId="{FBE06DE6-F92B-5058-F11A-087EE9394095}"/>
          </ac:spMkLst>
        </pc:spChg>
        <pc:spChg chg="add del mod">
          <ac:chgData name="Ridhi Saraf" userId="ce4f9119-65ad-4535-86ee-b0e122925609" providerId="ADAL" clId="{40C37756-B804-4ABF-8313-B2C97A8B144D}" dt="2024-09-14T07:33:55.872" v="7329" actId="478"/>
          <ac:spMkLst>
            <pc:docMk/>
            <pc:sldMk cId="3889900355" sldId="298"/>
            <ac:spMk id="1032" creationId="{2F1DE91A-48AE-08DF-29F2-C7F465C9D367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37" creationId="{D825F710-5046-BF89-C31E-EAD2047A72E2}"/>
          </ac:spMkLst>
        </pc:spChg>
        <pc:spChg chg="add del mod ord">
          <ac:chgData name="Ridhi Saraf" userId="ce4f9119-65ad-4535-86ee-b0e122925609" providerId="ADAL" clId="{40C37756-B804-4ABF-8313-B2C97A8B144D}" dt="2024-09-14T07:33:58.054" v="7330" actId="478"/>
          <ac:spMkLst>
            <pc:docMk/>
            <pc:sldMk cId="3889900355" sldId="298"/>
            <ac:spMk id="1038" creationId="{3A98FA90-16E1-451C-6E95-03CECF716441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43" creationId="{C14674D3-C4AF-3D51-F52C-97BB066E2FAB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49" creationId="{1D259F33-0CE5-4707-B055-19078BDDE0C0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50" creationId="{C6A33212-0675-F779-9346-B46E18E37783}"/>
          </ac:spMkLst>
        </pc:spChg>
        <pc:spChg chg="add 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54" creationId="{6233DA1E-BB56-6A6E-8DD0-06205664C879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55" creationId="{66A9C1B1-5433-9213-68C8-40053D442959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56" creationId="{DC31AB10-BCB8-E5B7-5205-39A997245853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57" creationId="{AA4A6145-E5AE-392D-A455-48DA666A3348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58" creationId="{055894F2-FF5E-0877-DE45-A1A689747AFC}"/>
          </ac:spMkLst>
        </pc:spChg>
        <pc:spChg chg="add 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1059" creationId="{D3A4E20B-ADA4-A7B2-ADBB-1459E63D04E6}"/>
          </ac:spMkLst>
        </pc:spChg>
        <pc:spChg chg="add 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1061" creationId="{E6FA6F45-C297-09A7-5EC4-13CE0F745575}"/>
          </ac:spMkLst>
        </pc:spChg>
        <pc:spChg chg="add 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1062" creationId="{0F98941E-AAA0-13F1-7DFD-507EA65504E6}"/>
          </ac:spMkLst>
        </pc:spChg>
        <pc:spChg chg="add 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63" creationId="{2F04CF43-341D-9227-CB18-BED1B3B604D1}"/>
          </ac:spMkLst>
        </pc:spChg>
        <pc:spChg chg="add 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66" creationId="{48EE1A9B-CD25-D5B7-1EC0-008399F2BD24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71" creationId="{E33F1449-58D7-4AE7-D7F6-F103EF32A1EC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74" creationId="{3298D7F3-C62D-977B-80FB-7FCF6D939F52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76" creationId="{14B87B77-F470-57BA-7633-10B4B5997D11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77" creationId="{46286D0B-C141-36F2-3ED8-749C817B9E97}"/>
          </ac:spMkLst>
        </pc:spChg>
        <pc:spChg chg="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81" creationId="{575CA3AB-FD80-922A-D315-D1A0BE68B191}"/>
          </ac:spMkLst>
        </pc:spChg>
        <pc:spChg chg="add mod">
          <ac:chgData name="Ridhi Saraf" userId="ce4f9119-65ad-4535-86ee-b0e122925609" providerId="ADAL" clId="{40C37756-B804-4ABF-8313-B2C97A8B144D}" dt="2024-09-15T18:17:45.383" v="8768" actId="1035"/>
          <ac:spMkLst>
            <pc:docMk/>
            <pc:sldMk cId="3889900355" sldId="298"/>
            <ac:spMk id="1082" creationId="{DADB8224-6BA0-6FDD-F87E-914540B0EA97}"/>
          </ac:spMkLst>
        </pc:spChg>
        <pc:spChg chg="add 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1083" creationId="{BF3B743D-0633-EBF8-2078-72E81AA0C341}"/>
          </ac:spMkLst>
        </pc:spChg>
        <pc:spChg chg="mod">
          <ac:chgData name="Ridhi Saraf" userId="ce4f9119-65ad-4535-86ee-b0e122925609" providerId="ADAL" clId="{40C37756-B804-4ABF-8313-B2C97A8B144D}" dt="2024-09-15T18:16:47.834" v="8707" actId="1035"/>
          <ac:spMkLst>
            <pc:docMk/>
            <pc:sldMk cId="3889900355" sldId="298"/>
            <ac:spMk id="1084" creationId="{03BD6475-A6E0-1D14-0A63-363103197FEC}"/>
          </ac:spMkLst>
        </pc:spChg>
        <pc:spChg chg="mod">
          <ac:chgData name="Ridhi Saraf" userId="ce4f9119-65ad-4535-86ee-b0e122925609" providerId="ADAL" clId="{40C37756-B804-4ABF-8313-B2C97A8B144D}" dt="2024-09-15T18:16:47.834" v="8707" actId="1035"/>
          <ac:spMkLst>
            <pc:docMk/>
            <pc:sldMk cId="3889900355" sldId="298"/>
            <ac:spMk id="1085" creationId="{82EFD9EB-C138-F582-5148-CD0BCFBCA5AE}"/>
          </ac:spMkLst>
        </pc:spChg>
        <pc:spChg chg="mod">
          <ac:chgData name="Ridhi Saraf" userId="ce4f9119-65ad-4535-86ee-b0e122925609" providerId="ADAL" clId="{40C37756-B804-4ABF-8313-B2C97A8B144D}" dt="2024-09-15T18:16:47.834" v="8707" actId="1035"/>
          <ac:spMkLst>
            <pc:docMk/>
            <pc:sldMk cId="3889900355" sldId="298"/>
            <ac:spMk id="1086" creationId="{1067F7A7-B7B6-898D-55FE-CD0253B2980D}"/>
          </ac:spMkLst>
        </pc:spChg>
        <pc:spChg chg="add 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1090" creationId="{F61E7691-A49A-96A4-FB5B-B2A9E6263C01}"/>
          </ac:spMkLst>
        </pc:spChg>
        <pc:spChg chg="add mod">
          <ac:chgData name="Ridhi Saraf" userId="ce4f9119-65ad-4535-86ee-b0e122925609" providerId="ADAL" clId="{40C37756-B804-4ABF-8313-B2C97A8B144D}" dt="2024-09-15T18:17:49.361" v="8772" actId="1035"/>
          <ac:spMkLst>
            <pc:docMk/>
            <pc:sldMk cId="3889900355" sldId="298"/>
            <ac:spMk id="1092" creationId="{1A0E9CF5-127C-DA87-8CBF-238B7486F87C}"/>
          </ac:spMkLst>
        </pc:spChg>
        <pc:spChg chg="add del mod">
          <ac:chgData name="Ridhi Saraf" userId="ce4f9119-65ad-4535-86ee-b0e122925609" providerId="ADAL" clId="{40C37756-B804-4ABF-8313-B2C97A8B144D}" dt="2024-09-15T11:13:18.346" v="7871" actId="478"/>
          <ac:spMkLst>
            <pc:docMk/>
            <pc:sldMk cId="3889900355" sldId="298"/>
            <ac:spMk id="1093" creationId="{0C07A0B7-F526-8547-F7C5-770FE344834A}"/>
          </ac:spMkLst>
        </pc:spChg>
        <pc:spChg chg="add del mod">
          <ac:chgData name="Ridhi Saraf" userId="ce4f9119-65ad-4535-86ee-b0e122925609" providerId="ADAL" clId="{40C37756-B804-4ABF-8313-B2C97A8B144D}" dt="2024-09-15T11:13:18.346" v="7871" actId="478"/>
          <ac:spMkLst>
            <pc:docMk/>
            <pc:sldMk cId="3889900355" sldId="298"/>
            <ac:spMk id="1097" creationId="{5C7125D3-B3E4-D208-9BDE-0B6B13DD35C8}"/>
          </ac:spMkLst>
        </pc:spChg>
        <pc:spChg chg="add del mod">
          <ac:chgData name="Ridhi Saraf" userId="ce4f9119-65ad-4535-86ee-b0e122925609" providerId="ADAL" clId="{40C37756-B804-4ABF-8313-B2C97A8B144D}" dt="2024-09-15T11:25:57.140" v="8007" actId="21"/>
          <ac:spMkLst>
            <pc:docMk/>
            <pc:sldMk cId="3889900355" sldId="298"/>
            <ac:spMk id="1102" creationId="{BFEFB272-3E6C-C2C5-D138-F07F1F432533}"/>
          </ac:spMkLst>
        </pc:spChg>
        <pc:grpChg chg="add mod">
          <ac:chgData name="Ridhi Saraf" userId="ce4f9119-65ad-4535-86ee-b0e122925609" providerId="ADAL" clId="{40C37756-B804-4ABF-8313-B2C97A8B144D}" dt="2024-09-15T18:17:45.383" v="8768" actId="1035"/>
          <ac:grpSpMkLst>
            <pc:docMk/>
            <pc:sldMk cId="3889900355" sldId="298"/>
            <ac:grpSpMk id="29" creationId="{E14A8C9D-C67E-EDE4-4E0E-72C8C105A8ED}"/>
          </ac:grpSpMkLst>
        </pc:grpChg>
        <pc:grpChg chg="mod">
          <ac:chgData name="Ridhi Saraf" userId="ce4f9119-65ad-4535-86ee-b0e122925609" providerId="ADAL" clId="{40C37756-B804-4ABF-8313-B2C97A8B144D}" dt="2024-09-15T18:17:45.383" v="8768" actId="1035"/>
          <ac:grpSpMkLst>
            <pc:docMk/>
            <pc:sldMk cId="3889900355" sldId="298"/>
            <ac:grpSpMk id="1039" creationId="{45A3E45A-5D9E-C8B7-3EB1-DB78E4678862}"/>
          </ac:grpSpMkLst>
        </pc:grpChg>
        <pc:grpChg chg="mod">
          <ac:chgData name="Ridhi Saraf" userId="ce4f9119-65ad-4535-86ee-b0e122925609" providerId="ADAL" clId="{40C37756-B804-4ABF-8313-B2C97A8B144D}" dt="2024-09-15T18:17:45.383" v="8768" actId="1035"/>
          <ac:grpSpMkLst>
            <pc:docMk/>
            <pc:sldMk cId="3889900355" sldId="298"/>
            <ac:grpSpMk id="1040" creationId="{2749E79B-5359-2FF0-4575-0BDA20A0CB81}"/>
          </ac:grpSpMkLst>
        </pc:grpChg>
        <pc:grpChg chg="add mod">
          <ac:chgData name="Ridhi Saraf" userId="ce4f9119-65ad-4535-86ee-b0e122925609" providerId="ADAL" clId="{40C37756-B804-4ABF-8313-B2C97A8B144D}" dt="2024-09-15T18:17:45.383" v="8768" actId="1035"/>
          <ac:grpSpMkLst>
            <pc:docMk/>
            <pc:sldMk cId="3889900355" sldId="298"/>
            <ac:grpSpMk id="1047" creationId="{759E86F2-313E-3538-9BB2-336EC810A738}"/>
          </ac:grpSpMkLst>
        </pc:grpChg>
        <pc:grpChg chg="add mod">
          <ac:chgData name="Ridhi Saraf" userId="ce4f9119-65ad-4535-86ee-b0e122925609" providerId="ADAL" clId="{40C37756-B804-4ABF-8313-B2C97A8B144D}" dt="2024-09-15T18:17:45.383" v="8768" actId="1035"/>
          <ac:grpSpMkLst>
            <pc:docMk/>
            <pc:sldMk cId="3889900355" sldId="298"/>
            <ac:grpSpMk id="1069" creationId="{35E09C56-B92D-C090-AB23-48E7451AC476}"/>
          </ac:grpSpMkLst>
        </pc:grp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4" creationId="{A8D342F7-9687-4AC0-F98D-43E06CBEFC24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5" creationId="{E0E2C94F-3088-5B3D-6FF4-A4BD362C18E5}"/>
          </ac:picMkLst>
        </pc:picChg>
        <pc:picChg chg="add del mod">
          <ac:chgData name="Ridhi Saraf" userId="ce4f9119-65ad-4535-86ee-b0e122925609" providerId="ADAL" clId="{40C37756-B804-4ABF-8313-B2C97A8B144D}" dt="2024-09-14T06:48:26.751" v="6211" actId="478"/>
          <ac:picMkLst>
            <pc:docMk/>
            <pc:sldMk cId="3889900355" sldId="298"/>
            <ac:picMk id="6" creationId="{119F81C6-A5F3-F600-A4CB-7ADB19850A29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7" creationId="{C0268BE0-5CA0-6AE7-3860-6C5EEBAAF462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8" creationId="{B0E080E4-1861-7961-6413-EB8415D6431A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" creationId="{2139930A-4A00-3BBC-0D9D-7424766D7EF3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2" creationId="{E4FC9D93-C60A-357F-48A1-6B38FC91D10B}"/>
          </ac:picMkLst>
        </pc:picChg>
        <pc:picChg chg="add del mod modCrop">
          <ac:chgData name="Ridhi Saraf" userId="ce4f9119-65ad-4535-86ee-b0e122925609" providerId="ADAL" clId="{40C37756-B804-4ABF-8313-B2C97A8B144D}" dt="2024-09-15T11:24:55.364" v="7995" actId="478"/>
          <ac:picMkLst>
            <pc:docMk/>
            <pc:sldMk cId="3889900355" sldId="298"/>
            <ac:picMk id="13" creationId="{4CFAB2D7-5124-5CCB-230B-11BD9702EDB2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13" creationId="{B5A8C94F-32CB-C935-032C-F99A21EB6D6E}"/>
          </ac:picMkLst>
        </pc:picChg>
        <pc:picChg chg="add mod modCrop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5" creationId="{9A62A5D4-3460-74C5-FB63-360D6AF6E253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15" creationId="{EC091D04-FD7F-FBE2-26CC-67E81367186C}"/>
          </ac:picMkLst>
        </pc:picChg>
        <pc:picChg chg="add mod modCrop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6" creationId="{36CAD712-78A3-380C-E763-EB7A7FBBF44F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7" creationId="{453B92B4-7AC2-4C35-676F-5CA543F86041}"/>
          </ac:picMkLst>
        </pc:picChg>
        <pc:picChg chg="add del mod modCrop">
          <ac:chgData name="Ridhi Saraf" userId="ce4f9119-65ad-4535-86ee-b0e122925609" providerId="ADAL" clId="{40C37756-B804-4ABF-8313-B2C97A8B144D}" dt="2024-09-14T06:50:14.436" v="6361" actId="478"/>
          <ac:picMkLst>
            <pc:docMk/>
            <pc:sldMk cId="3889900355" sldId="298"/>
            <ac:picMk id="17" creationId="{CC438AAB-69A9-78C6-7A3C-51B16837CC4E}"/>
          </ac:picMkLst>
        </pc:picChg>
        <pc:picChg chg="add mod modCrop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8" creationId="{5E345B4C-6C08-66EA-CC4C-CE529DA58407}"/>
          </ac:picMkLst>
        </pc:picChg>
        <pc:picChg chg="add del mod">
          <ac:chgData name="Ridhi Saraf" userId="ce4f9119-65ad-4535-86ee-b0e122925609" providerId="ADAL" clId="{40C37756-B804-4ABF-8313-B2C97A8B144D}" dt="2024-09-14T07:33:26.266" v="7267" actId="478"/>
          <ac:picMkLst>
            <pc:docMk/>
            <pc:sldMk cId="3889900355" sldId="298"/>
            <ac:picMk id="22" creationId="{F3BF8A77-05CE-A4D4-02A5-B68FB0055345}"/>
          </ac:picMkLst>
        </pc:picChg>
        <pc:picChg chg="add del mod">
          <ac:chgData name="Ridhi Saraf" userId="ce4f9119-65ad-4535-86ee-b0e122925609" providerId="ADAL" clId="{40C37756-B804-4ABF-8313-B2C97A8B144D}" dt="2024-09-15T11:32:31.911" v="8259" actId="478"/>
          <ac:picMkLst>
            <pc:docMk/>
            <pc:sldMk cId="3889900355" sldId="298"/>
            <ac:picMk id="25" creationId="{8F396514-7F50-2F1B-E71E-4BC5EEF7C271}"/>
          </ac:picMkLst>
        </pc:picChg>
        <pc:picChg chg="add del mod">
          <ac:chgData name="Ridhi Saraf" userId="ce4f9119-65ad-4535-86ee-b0e122925609" providerId="ADAL" clId="{40C37756-B804-4ABF-8313-B2C97A8B144D}" dt="2024-09-14T07:06:00.489" v="6612" actId="478"/>
          <ac:picMkLst>
            <pc:docMk/>
            <pc:sldMk cId="3889900355" sldId="298"/>
            <ac:picMk id="28" creationId="{05B743E2-7783-634F-F630-B4D8F3669007}"/>
          </ac:picMkLst>
        </pc:picChg>
        <pc:picChg chg="add mod or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28" creationId="{EE0E7909-9B82-9460-7FF3-FEA25AF2951B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33" creationId="{A275750D-A793-21BD-66A9-A6EA8126D3AF}"/>
          </ac:picMkLst>
        </pc:picChg>
        <pc:picChg chg="del">
          <ac:chgData name="Ridhi Saraf" userId="ce4f9119-65ad-4535-86ee-b0e122925609" providerId="ADAL" clId="{40C37756-B804-4ABF-8313-B2C97A8B144D}" dt="2024-09-14T06:43:41.194" v="6157" actId="478"/>
          <ac:picMkLst>
            <pc:docMk/>
            <pc:sldMk cId="3889900355" sldId="298"/>
            <ac:picMk id="34" creationId="{AC0DFB33-DE5F-E1DE-5CBE-BECBBB2837BC}"/>
          </ac:picMkLst>
        </pc:picChg>
        <pc:picChg chg="add del">
          <ac:chgData name="Ridhi Saraf" userId="ce4f9119-65ad-4535-86ee-b0e122925609" providerId="ADAL" clId="{40C37756-B804-4ABF-8313-B2C97A8B144D}" dt="2024-09-15T18:18:41.011" v="8776" actId="21"/>
          <ac:picMkLst>
            <pc:docMk/>
            <pc:sldMk cId="3889900355" sldId="298"/>
            <ac:picMk id="35" creationId="{97910213-9AEB-BAF9-F02F-934CC4A77D4C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36" creationId="{67D3E1BB-0636-BC53-D356-466F6DE016F7}"/>
          </ac:picMkLst>
        </pc:picChg>
        <pc:picChg chg="add del mod">
          <ac:chgData name="Ridhi Saraf" userId="ce4f9119-65ad-4535-86ee-b0e122925609" providerId="ADAL" clId="{40C37756-B804-4ABF-8313-B2C97A8B144D}" dt="2024-09-14T07:07:49.539" v="6651" actId="478"/>
          <ac:picMkLst>
            <pc:docMk/>
            <pc:sldMk cId="3889900355" sldId="298"/>
            <ac:picMk id="38" creationId="{20B8A4AA-D1AD-AD64-1A03-BC1D748BC07F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39" creationId="{3828767B-92D4-7B07-25F9-3D97656C5095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41" creationId="{2C85546C-D293-32B2-55FD-2DC23A40360E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43" creationId="{5257F082-2E3D-FA2B-D181-07BF2913B07D}"/>
          </ac:picMkLst>
        </pc:picChg>
        <pc:picChg chg="add del mod">
          <ac:chgData name="Ridhi Saraf" userId="ce4f9119-65ad-4535-86ee-b0e122925609" providerId="ADAL" clId="{40C37756-B804-4ABF-8313-B2C97A8B144D}" dt="2024-09-14T07:08:10.544" v="6711" actId="478"/>
          <ac:picMkLst>
            <pc:docMk/>
            <pc:sldMk cId="3889900355" sldId="298"/>
            <ac:picMk id="44" creationId="{F04FE192-7785-AAA6-93EA-FEC8F53D9A35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45" creationId="{390DBC59-26F2-CD00-4E90-56A8B5DFF0FC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48" creationId="{6C67029B-C90C-F8C1-E2E1-8DDB025777F5}"/>
          </ac:picMkLst>
        </pc:picChg>
        <pc:picChg chg="add mod">
          <ac:chgData name="Ridhi Saraf" userId="ce4f9119-65ad-4535-86ee-b0e122925609" providerId="ADAL" clId="{40C37756-B804-4ABF-8313-B2C97A8B144D}" dt="2024-09-15T18:17:49.361" v="8772" actId="1035"/>
          <ac:picMkLst>
            <pc:docMk/>
            <pc:sldMk cId="3889900355" sldId="298"/>
            <ac:picMk id="50" creationId="{9D2749B6-2085-BDB1-A674-AC722E4BE712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53" creationId="{D6246541-2545-B034-9CE4-EEDF36EF0A76}"/>
          </ac:picMkLst>
        </pc:picChg>
        <pc:picChg chg="del">
          <ac:chgData name="Ridhi Saraf" userId="ce4f9119-65ad-4535-86ee-b0e122925609" providerId="ADAL" clId="{40C37756-B804-4ABF-8313-B2C97A8B144D}" dt="2024-09-14T06:43:42.403" v="6158" actId="478"/>
          <ac:picMkLst>
            <pc:docMk/>
            <pc:sldMk cId="3889900355" sldId="298"/>
            <ac:picMk id="1025" creationId="{E8EB86CD-5B79-2A88-05E9-F6399C48ED20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26" creationId="{19A78A8D-A9BD-FDF9-4C1D-3CBCC93F4342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1026" creationId="{423E352A-0DCE-2679-633D-238A74C321E1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1030" creationId="{21EF7E5E-12E9-CB24-2CAA-2FA016990902}"/>
          </ac:picMkLst>
        </pc:picChg>
        <pc:picChg chg="add del mod">
          <ac:chgData name="Ridhi Saraf" userId="ce4f9119-65ad-4535-86ee-b0e122925609" providerId="ADAL" clId="{40C37756-B804-4ABF-8313-B2C97A8B144D}" dt="2024-09-14T07:21:51.955" v="7021" actId="478"/>
          <ac:picMkLst>
            <pc:docMk/>
            <pc:sldMk cId="3889900355" sldId="298"/>
            <ac:picMk id="1033" creationId="{F2395174-9EF1-F5F5-0EDF-9E891DE64E4D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1034" creationId="{F2CA2AAA-219F-6AA6-3430-22A7F1BA5A4C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35" creationId="{8EECC67F-598E-63CB-CDCD-FDA92A0FAA13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1036" creationId="{731553FF-F431-AC4C-A788-FD3F714FF386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41" creationId="{B14634B6-D048-1194-B651-4238921981E7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44" creationId="{A1A9E44C-42A5-8FF2-018E-BDD194042519}"/>
          </ac:picMkLst>
        </pc:picChg>
        <pc:picChg chg="add del mod">
          <ac:chgData name="Ridhi Saraf" userId="ce4f9119-65ad-4535-86ee-b0e122925609" providerId="ADAL" clId="{40C37756-B804-4ABF-8313-B2C97A8B144D}" dt="2024-09-14T07:38:32.071" v="7364" actId="478"/>
          <ac:picMkLst>
            <pc:docMk/>
            <pc:sldMk cId="3889900355" sldId="298"/>
            <ac:picMk id="1045" creationId="{7D53AF5B-F773-AFFC-0912-24560F52F67B}"/>
          </ac:picMkLst>
        </pc:picChg>
        <pc:picChg chg="del">
          <ac:chgData name="Ridhi Saraf" userId="ce4f9119-65ad-4535-86ee-b0e122925609" providerId="ADAL" clId="{40C37756-B804-4ABF-8313-B2C97A8B144D}" dt="2024-09-14T06:34:00.821" v="6152" actId="478"/>
          <ac:picMkLst>
            <pc:docMk/>
            <pc:sldMk cId="3889900355" sldId="298"/>
            <ac:picMk id="1046" creationId="{EC6AA4FC-FCE5-2C35-AC0E-F72845C98BC1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48" creationId="{12BB0970-B78F-92AD-BCCF-8C35994E497B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51" creationId="{20F2F3EC-B101-DCE3-AE6E-37D347B4572C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52" creationId="{4174856E-1A01-DD70-1402-40A2B383E985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53" creationId="{F4AFCC98-488B-F6CA-15C4-794652BC5642}"/>
          </ac:picMkLst>
        </pc:picChg>
        <pc:picChg chg="add mod">
          <ac:chgData name="Ridhi Saraf" userId="ce4f9119-65ad-4535-86ee-b0e122925609" providerId="ADAL" clId="{40C37756-B804-4ABF-8313-B2C97A8B144D}" dt="2024-09-15T18:17:49.361" v="8772" actId="1035"/>
          <ac:picMkLst>
            <pc:docMk/>
            <pc:sldMk cId="3889900355" sldId="298"/>
            <ac:picMk id="1060" creationId="{2EC4C2EE-7A84-9A67-FDAB-C6B0BAF5AE3C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64" creationId="{551A3350-F3E4-B153-DD35-6ECFBD60DEE7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65" creationId="{041B691C-55A9-FC41-F6B3-A0CCF736CAC7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67" creationId="{0EAF6AE5-FC88-7AAF-4547-DB56435A45CA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68" creationId="{FF4665FE-99A1-E0CC-4008-BA3A51163D0F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70" creationId="{9B48C069-59E4-657C-0325-EC52D398C494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72" creationId="{EB9848E5-E71E-E599-B356-C6761E4FD9A9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73" creationId="{5706EAFA-4DD8-734A-0D12-CB70526C6718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75" creationId="{19664369-E1C8-C2F9-D07A-EB849791A769}"/>
          </ac:picMkLst>
        </pc:picChg>
        <pc:picChg chg="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78" creationId="{B62B8741-E334-268C-D01D-E778C706B3DF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79" creationId="{F4E495F6-B700-CB99-88E1-A5928A4205FB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80" creationId="{73DE02D9-8F21-043C-2057-1FFB16912F9E}"/>
          </ac:picMkLst>
        </pc:picChg>
        <pc:picChg chg="add del mod">
          <ac:chgData name="Ridhi Saraf" userId="ce4f9119-65ad-4535-86ee-b0e122925609" providerId="ADAL" clId="{40C37756-B804-4ABF-8313-B2C97A8B144D}" dt="2024-09-16T08:20:22.152" v="9214" actId="478"/>
          <ac:picMkLst>
            <pc:docMk/>
            <pc:sldMk cId="3889900355" sldId="298"/>
            <ac:picMk id="1087" creationId="{AF95E5FD-E319-30EA-F183-BEF8E0C47256}"/>
          </ac:picMkLst>
        </pc:picChg>
        <pc:picChg chg="add mod">
          <ac:chgData name="Ridhi Saraf" userId="ce4f9119-65ad-4535-86ee-b0e122925609" providerId="ADAL" clId="{40C37756-B804-4ABF-8313-B2C97A8B144D}" dt="2024-09-15T18:17:49.361" v="8772" actId="1035"/>
          <ac:picMkLst>
            <pc:docMk/>
            <pc:sldMk cId="3889900355" sldId="298"/>
            <ac:picMk id="1088" creationId="{1601324D-2CE0-0AD8-6F08-56F08863A850}"/>
          </ac:picMkLst>
        </pc:picChg>
        <pc:picChg chg="add del mod">
          <ac:chgData name="Ridhi Saraf" userId="ce4f9119-65ad-4535-86ee-b0e122925609" providerId="ADAL" clId="{40C37756-B804-4ABF-8313-B2C97A8B144D}" dt="2024-09-16T08:20:21.893" v="9213" actId="478"/>
          <ac:picMkLst>
            <pc:docMk/>
            <pc:sldMk cId="3889900355" sldId="298"/>
            <ac:picMk id="1089" creationId="{D5D3B2CE-8D46-1421-008B-F23E0B479A50}"/>
          </ac:picMkLst>
        </pc:picChg>
        <pc:picChg chg="add del mod">
          <ac:chgData name="Ridhi Saraf" userId="ce4f9119-65ad-4535-86ee-b0e122925609" providerId="ADAL" clId="{40C37756-B804-4ABF-8313-B2C97A8B144D}" dt="2024-09-16T08:20:21.893" v="9213" actId="478"/>
          <ac:picMkLst>
            <pc:docMk/>
            <pc:sldMk cId="3889900355" sldId="298"/>
            <ac:picMk id="1091" creationId="{E181CD9D-E7DA-A733-ED92-EE3AC91EC976}"/>
          </ac:picMkLst>
        </pc:picChg>
        <pc:picChg chg="add del mod">
          <ac:chgData name="Ridhi Saraf" userId="ce4f9119-65ad-4535-86ee-b0e122925609" providerId="ADAL" clId="{40C37756-B804-4ABF-8313-B2C97A8B144D}" dt="2024-09-15T11:13:18.346" v="7871" actId="478"/>
          <ac:picMkLst>
            <pc:docMk/>
            <pc:sldMk cId="3889900355" sldId="298"/>
            <ac:picMk id="1096" creationId="{F8CECAC8-6308-8A06-22F6-B45E34071B0C}"/>
          </ac:picMkLst>
        </pc:picChg>
        <pc:picChg chg="add mod">
          <ac:chgData name="Ridhi Saraf" userId="ce4f9119-65ad-4535-86ee-b0e122925609" providerId="ADAL" clId="{40C37756-B804-4ABF-8313-B2C97A8B144D}" dt="2024-09-15T18:17:45.383" v="8768" actId="1035"/>
          <ac:picMkLst>
            <pc:docMk/>
            <pc:sldMk cId="3889900355" sldId="298"/>
            <ac:picMk id="1098" creationId="{AF0DCB7E-0346-A821-9B94-76838881F287}"/>
          </ac:picMkLst>
        </pc:picChg>
        <pc:picChg chg="add del mod">
          <ac:chgData name="Ridhi Saraf" userId="ce4f9119-65ad-4535-86ee-b0e122925609" providerId="ADAL" clId="{40C37756-B804-4ABF-8313-B2C97A8B144D}" dt="2024-09-15T11:22:30.316" v="7975" actId="478"/>
          <ac:picMkLst>
            <pc:docMk/>
            <pc:sldMk cId="3889900355" sldId="298"/>
            <ac:picMk id="1099" creationId="{3F843E0E-9C0E-041E-BF0E-84B88325E6A2}"/>
          </ac:picMkLst>
        </pc:picChg>
        <pc:picChg chg="add del mod">
          <ac:chgData name="Ridhi Saraf" userId="ce4f9119-65ad-4535-86ee-b0e122925609" providerId="ADAL" clId="{40C37756-B804-4ABF-8313-B2C97A8B144D}" dt="2024-09-14T07:43:05.644" v="7373" actId="478"/>
          <ac:picMkLst>
            <pc:docMk/>
            <pc:sldMk cId="3889900355" sldId="298"/>
            <ac:picMk id="1100" creationId="{22E89A8B-A9F0-0A72-DB11-D4BC2FA2534C}"/>
          </ac:picMkLst>
        </pc:picChg>
        <pc:picChg chg="add del mod modCrop">
          <ac:chgData name="Ridhi Saraf" userId="ce4f9119-65ad-4535-86ee-b0e122925609" providerId="ADAL" clId="{40C37756-B804-4ABF-8313-B2C97A8B144D}" dt="2024-09-15T11:25:57.140" v="8007" actId="21"/>
          <ac:picMkLst>
            <pc:docMk/>
            <pc:sldMk cId="3889900355" sldId="298"/>
            <ac:picMk id="1101" creationId="{453B92B4-7AC2-4C35-676F-5CA543F86041}"/>
          </ac:picMkLst>
        </pc:picChg>
        <pc:cxnChg chg="mod">
          <ac:chgData name="Ridhi Saraf" userId="ce4f9119-65ad-4535-86ee-b0e122925609" providerId="ADAL" clId="{40C37756-B804-4ABF-8313-B2C97A8B144D}" dt="2024-09-15T18:16:47.834" v="8707" actId="1035"/>
          <ac:cxnSpMkLst>
            <pc:docMk/>
            <pc:sldMk cId="3889900355" sldId="298"/>
            <ac:cxnSpMk id="1094" creationId="{EFBBBC1B-1461-133B-9278-5E9066A4871C}"/>
          </ac:cxnSpMkLst>
        </pc:cxnChg>
        <pc:cxnChg chg="mod">
          <ac:chgData name="Ridhi Saraf" userId="ce4f9119-65ad-4535-86ee-b0e122925609" providerId="ADAL" clId="{40C37756-B804-4ABF-8313-B2C97A8B144D}" dt="2024-09-15T18:16:47.834" v="8707" actId="1035"/>
          <ac:cxnSpMkLst>
            <pc:docMk/>
            <pc:sldMk cId="3889900355" sldId="298"/>
            <ac:cxnSpMk id="1095" creationId="{7C1D80BF-A711-2AA5-EC36-FF0A6445B487}"/>
          </ac:cxnSpMkLst>
        </pc:cxnChg>
      </pc:sldChg>
      <pc:sldChg chg="addSp delSp modSp mod">
        <pc:chgData name="Ridhi Saraf" userId="ce4f9119-65ad-4535-86ee-b0e122925609" providerId="ADAL" clId="{40C37756-B804-4ABF-8313-B2C97A8B144D}" dt="2024-09-19T19:18:40.929" v="13985" actId="14100"/>
        <pc:sldMkLst>
          <pc:docMk/>
          <pc:sldMk cId="4144051389" sldId="299"/>
        </pc:sldMkLst>
        <pc:spChg chg="mod">
          <ac:chgData name="Ridhi Saraf" userId="ce4f9119-65ad-4535-86ee-b0e122925609" providerId="ADAL" clId="{40C37756-B804-4ABF-8313-B2C97A8B144D}" dt="2024-09-17T18:01:00.586" v="12177" actId="20577"/>
          <ac:spMkLst>
            <pc:docMk/>
            <pc:sldMk cId="4144051389" sldId="299"/>
            <ac:spMk id="2" creationId="{CE458936-7CC2-B0FE-664B-F7CEFF547F26}"/>
          </ac:spMkLst>
        </pc:spChg>
        <pc:spChg chg="mod">
          <ac:chgData name="Ridhi Saraf" userId="ce4f9119-65ad-4535-86ee-b0e122925609" providerId="ADAL" clId="{40C37756-B804-4ABF-8313-B2C97A8B144D}" dt="2024-09-16T18:34:43.333" v="11260" actId="1037"/>
          <ac:spMkLst>
            <pc:docMk/>
            <pc:sldMk cId="4144051389" sldId="299"/>
            <ac:spMk id="3" creationId="{AE8065FA-A684-C242-AC24-C7A1E06B5560}"/>
          </ac:spMkLst>
        </pc:spChg>
        <pc:spChg chg="mod">
          <ac:chgData name="Ridhi Saraf" userId="ce4f9119-65ad-4535-86ee-b0e122925609" providerId="ADAL" clId="{40C37756-B804-4ABF-8313-B2C97A8B144D}" dt="2024-09-17T18:06:05.489" v="12368" actId="1035"/>
          <ac:spMkLst>
            <pc:docMk/>
            <pc:sldMk cId="4144051389" sldId="299"/>
            <ac:spMk id="4" creationId="{DDFB1E68-9886-6A39-36B3-8AD73950E3AE}"/>
          </ac:spMkLst>
        </pc:spChg>
        <pc:spChg chg="add mod">
          <ac:chgData name="Ridhi Saraf" userId="ce4f9119-65ad-4535-86ee-b0e122925609" providerId="ADAL" clId="{40C37756-B804-4ABF-8313-B2C97A8B144D}" dt="2024-09-17T18:03:21.279" v="12321" actId="1076"/>
          <ac:spMkLst>
            <pc:docMk/>
            <pc:sldMk cId="4144051389" sldId="299"/>
            <ac:spMk id="5" creationId="{8AB8E312-9374-054A-2872-D4CCC503BA38}"/>
          </ac:spMkLst>
        </pc:spChg>
        <pc:spChg chg="mod">
          <ac:chgData name="Ridhi Saraf" userId="ce4f9119-65ad-4535-86ee-b0e122925609" providerId="ADAL" clId="{40C37756-B804-4ABF-8313-B2C97A8B144D}" dt="2024-09-17T18:37:34.456" v="13495" actId="20577"/>
          <ac:spMkLst>
            <pc:docMk/>
            <pc:sldMk cId="4144051389" sldId="299"/>
            <ac:spMk id="6" creationId="{64FEFA0F-97FE-284C-2183-F5B1E2BB2814}"/>
          </ac:spMkLst>
        </pc:spChg>
        <pc:spChg chg="add mod">
          <ac:chgData name="Ridhi Saraf" userId="ce4f9119-65ad-4535-86ee-b0e122925609" providerId="ADAL" clId="{40C37756-B804-4ABF-8313-B2C97A8B144D}" dt="2024-09-17T18:06:20.667" v="12372" actId="1076"/>
          <ac:spMkLst>
            <pc:docMk/>
            <pc:sldMk cId="4144051389" sldId="299"/>
            <ac:spMk id="7" creationId="{B9B7A512-69BE-BE9A-A356-67879404B163}"/>
          </ac:spMkLst>
        </pc:spChg>
        <pc:spChg chg="mod">
          <ac:chgData name="Ridhi Saraf" userId="ce4f9119-65ad-4535-86ee-b0e122925609" providerId="ADAL" clId="{40C37756-B804-4ABF-8313-B2C97A8B144D}" dt="2024-09-16T18:34:43.333" v="11260" actId="1037"/>
          <ac:spMkLst>
            <pc:docMk/>
            <pc:sldMk cId="4144051389" sldId="299"/>
            <ac:spMk id="10" creationId="{D72D823C-FBC7-84EB-2EB8-6EE8809D6A6D}"/>
          </ac:spMkLst>
        </pc:spChg>
        <pc:spChg chg="mod">
          <ac:chgData name="Ridhi Saraf" userId="ce4f9119-65ad-4535-86ee-b0e122925609" providerId="ADAL" clId="{40C37756-B804-4ABF-8313-B2C97A8B144D}" dt="2024-09-16T18:34:49.802" v="11292" actId="1038"/>
          <ac:spMkLst>
            <pc:docMk/>
            <pc:sldMk cId="4144051389" sldId="299"/>
            <ac:spMk id="11" creationId="{01DE0486-732A-A963-F33B-6069FB907546}"/>
          </ac:spMkLst>
        </pc:spChg>
        <pc:spChg chg="mod">
          <ac:chgData name="Ridhi Saraf" userId="ce4f9119-65ad-4535-86ee-b0e122925609" providerId="ADAL" clId="{40C37756-B804-4ABF-8313-B2C97A8B144D}" dt="2024-09-16T18:36:10.158" v="11429" actId="14100"/>
          <ac:spMkLst>
            <pc:docMk/>
            <pc:sldMk cId="4144051389" sldId="299"/>
            <ac:spMk id="12" creationId="{99C6DFB3-61F2-8967-3B94-01E0E5D54AA3}"/>
          </ac:spMkLst>
        </pc:spChg>
        <pc:spChg chg="mod">
          <ac:chgData name="Ridhi Saraf" userId="ce4f9119-65ad-4535-86ee-b0e122925609" providerId="ADAL" clId="{40C37756-B804-4ABF-8313-B2C97A8B144D}" dt="2024-09-16T18:34:54.304" v="11307" actId="1038"/>
          <ac:spMkLst>
            <pc:docMk/>
            <pc:sldMk cId="4144051389" sldId="299"/>
            <ac:spMk id="13" creationId="{BB2F1CBB-24FC-C130-465B-A2BDD2884998}"/>
          </ac:spMkLst>
        </pc:spChg>
        <pc:spChg chg="mod">
          <ac:chgData name="Ridhi Saraf" userId="ce4f9119-65ad-4535-86ee-b0e122925609" providerId="ADAL" clId="{40C37756-B804-4ABF-8313-B2C97A8B144D}" dt="2024-09-16T18:34:54.304" v="11307" actId="1038"/>
          <ac:spMkLst>
            <pc:docMk/>
            <pc:sldMk cId="4144051389" sldId="299"/>
            <ac:spMk id="14" creationId="{BB505340-AF67-0825-C623-6112F18D618C}"/>
          </ac:spMkLst>
        </pc:spChg>
        <pc:spChg chg="mod">
          <ac:chgData name="Ridhi Saraf" userId="ce4f9119-65ad-4535-86ee-b0e122925609" providerId="ADAL" clId="{40C37756-B804-4ABF-8313-B2C97A8B144D}" dt="2024-09-16T18:34:43.333" v="11260" actId="1037"/>
          <ac:spMkLst>
            <pc:docMk/>
            <pc:sldMk cId="4144051389" sldId="299"/>
            <ac:spMk id="16" creationId="{D514C4A0-D9B4-BE25-FCD2-F651B1C9923C}"/>
          </ac:spMkLst>
        </pc:spChg>
        <pc:spChg chg="mod">
          <ac:chgData name="Ridhi Saraf" userId="ce4f9119-65ad-4535-86ee-b0e122925609" providerId="ADAL" clId="{40C37756-B804-4ABF-8313-B2C97A8B144D}" dt="2024-09-16T18:34:43.333" v="11260" actId="1037"/>
          <ac:spMkLst>
            <pc:docMk/>
            <pc:sldMk cId="4144051389" sldId="299"/>
            <ac:spMk id="17" creationId="{6EFE1459-8D26-D889-E31D-2C6A34312F33}"/>
          </ac:spMkLst>
        </pc:spChg>
        <pc:spChg chg="mod">
          <ac:chgData name="Ridhi Saraf" userId="ce4f9119-65ad-4535-86ee-b0e122925609" providerId="ADAL" clId="{40C37756-B804-4ABF-8313-B2C97A8B144D}" dt="2024-09-16T18:34:43.333" v="11260" actId="1037"/>
          <ac:spMkLst>
            <pc:docMk/>
            <pc:sldMk cId="4144051389" sldId="299"/>
            <ac:spMk id="18" creationId="{00213FCB-3613-B058-6647-167D0FDFB03C}"/>
          </ac:spMkLst>
        </pc:spChg>
        <pc:spChg chg="mod">
          <ac:chgData name="Ridhi Saraf" userId="ce4f9119-65ad-4535-86ee-b0e122925609" providerId="ADAL" clId="{40C37756-B804-4ABF-8313-B2C97A8B144D}" dt="2024-09-16T18:34:43.333" v="11260" actId="1037"/>
          <ac:spMkLst>
            <pc:docMk/>
            <pc:sldMk cId="4144051389" sldId="299"/>
            <ac:spMk id="19" creationId="{41ECDB8A-1CAC-C73D-9278-4592E0C90B6C}"/>
          </ac:spMkLst>
        </pc:spChg>
        <pc:spChg chg="mod">
          <ac:chgData name="Ridhi Saraf" userId="ce4f9119-65ad-4535-86ee-b0e122925609" providerId="ADAL" clId="{40C37756-B804-4ABF-8313-B2C97A8B144D}" dt="2024-09-16T18:34:43.333" v="11260" actId="1037"/>
          <ac:spMkLst>
            <pc:docMk/>
            <pc:sldMk cId="4144051389" sldId="299"/>
            <ac:spMk id="20" creationId="{F7597FA7-A5F8-EDA6-0D1A-E4B447F9D2FF}"/>
          </ac:spMkLst>
        </pc:spChg>
        <pc:spChg chg="mod">
          <ac:chgData name="Ridhi Saraf" userId="ce4f9119-65ad-4535-86ee-b0e122925609" providerId="ADAL" clId="{40C37756-B804-4ABF-8313-B2C97A8B144D}" dt="2024-09-16T18:34:43.333" v="11260" actId="1037"/>
          <ac:spMkLst>
            <pc:docMk/>
            <pc:sldMk cId="4144051389" sldId="299"/>
            <ac:spMk id="21" creationId="{38D720E7-EDD6-D7D1-2234-5BF4714087C9}"/>
          </ac:spMkLst>
        </pc:spChg>
        <pc:spChg chg="mod">
          <ac:chgData name="Ridhi Saraf" userId="ce4f9119-65ad-4535-86ee-b0e122925609" providerId="ADAL" clId="{40C37756-B804-4ABF-8313-B2C97A8B144D}" dt="2024-09-19T19:18:40.929" v="13985" actId="14100"/>
          <ac:spMkLst>
            <pc:docMk/>
            <pc:sldMk cId="4144051389" sldId="299"/>
            <ac:spMk id="53" creationId="{C26097C4-1E1E-D423-3A8F-EB24AC26BA8D}"/>
          </ac:spMkLst>
        </pc:spChg>
        <pc:picChg chg="del">
          <ac:chgData name="Ridhi Saraf" userId="ce4f9119-65ad-4535-86ee-b0e122925609" providerId="ADAL" clId="{40C37756-B804-4ABF-8313-B2C97A8B144D}" dt="2024-09-16T18:34:13.642" v="11197" actId="478"/>
          <ac:picMkLst>
            <pc:docMk/>
            <pc:sldMk cId="4144051389" sldId="299"/>
            <ac:picMk id="7" creationId="{622D1D5E-B412-8116-DD0B-D6A0D1B3BC49}"/>
          </ac:picMkLst>
        </pc:picChg>
        <pc:picChg chg="mod">
          <ac:chgData name="Ridhi Saraf" userId="ce4f9119-65ad-4535-86ee-b0e122925609" providerId="ADAL" clId="{40C37756-B804-4ABF-8313-B2C97A8B144D}" dt="2024-09-16T18:34:54.304" v="11307" actId="1038"/>
          <ac:picMkLst>
            <pc:docMk/>
            <pc:sldMk cId="4144051389" sldId="299"/>
            <ac:picMk id="8" creationId="{2EDACBD8-1D74-1EBB-F599-2DDDB9AAAC9D}"/>
          </ac:picMkLst>
        </pc:picChg>
        <pc:picChg chg="mod">
          <ac:chgData name="Ridhi Saraf" userId="ce4f9119-65ad-4535-86ee-b0e122925609" providerId="ADAL" clId="{40C37756-B804-4ABF-8313-B2C97A8B144D}" dt="2024-09-16T18:34:54.304" v="11307" actId="1038"/>
          <ac:picMkLst>
            <pc:docMk/>
            <pc:sldMk cId="4144051389" sldId="299"/>
            <ac:picMk id="15" creationId="{F06AD7A6-55C1-F65C-FCE4-1037C601F1C1}"/>
          </ac:picMkLst>
        </pc:picChg>
        <pc:picChg chg="mod">
          <ac:chgData name="Ridhi Saraf" userId="ce4f9119-65ad-4535-86ee-b0e122925609" providerId="ADAL" clId="{40C37756-B804-4ABF-8313-B2C97A8B144D}" dt="2024-09-16T18:34:43.333" v="11260" actId="1037"/>
          <ac:picMkLst>
            <pc:docMk/>
            <pc:sldMk cId="4144051389" sldId="299"/>
            <ac:picMk id="23" creationId="{8C50120E-EB79-948E-686F-31DEE7D1DFD9}"/>
          </ac:picMkLst>
        </pc:picChg>
        <pc:picChg chg="mod">
          <ac:chgData name="Ridhi Saraf" userId="ce4f9119-65ad-4535-86ee-b0e122925609" providerId="ADAL" clId="{40C37756-B804-4ABF-8313-B2C97A8B144D}" dt="2024-09-16T18:34:57.234" v="11323" actId="1038"/>
          <ac:picMkLst>
            <pc:docMk/>
            <pc:sldMk cId="4144051389" sldId="299"/>
            <ac:picMk id="24" creationId="{9BA8F352-0CF9-9194-093E-810E860C8C24}"/>
          </ac:picMkLst>
        </pc:picChg>
        <pc:picChg chg="mod">
          <ac:chgData name="Ridhi Saraf" userId="ce4f9119-65ad-4535-86ee-b0e122925609" providerId="ADAL" clId="{40C37756-B804-4ABF-8313-B2C97A8B144D}" dt="2024-09-16T18:34:54.304" v="11307" actId="1038"/>
          <ac:picMkLst>
            <pc:docMk/>
            <pc:sldMk cId="4144051389" sldId="299"/>
            <ac:picMk id="26" creationId="{FBCCB7D1-58E2-0C3F-FAD2-D7206BA4556B}"/>
          </ac:picMkLst>
        </pc:picChg>
        <pc:picChg chg="add mod">
          <ac:chgData name="Ridhi Saraf" userId="ce4f9119-65ad-4535-86ee-b0e122925609" providerId="ADAL" clId="{40C37756-B804-4ABF-8313-B2C97A8B144D}" dt="2024-09-16T18:34:35.066" v="11225" actId="1035"/>
          <ac:picMkLst>
            <pc:docMk/>
            <pc:sldMk cId="4144051389" sldId="299"/>
            <ac:picMk id="1026" creationId="{94D24F61-6172-A4CD-A6DF-6D2834329F6A}"/>
          </ac:picMkLst>
        </pc:picChg>
        <pc:picChg chg="mod">
          <ac:chgData name="Ridhi Saraf" userId="ce4f9119-65ad-4535-86ee-b0e122925609" providerId="ADAL" clId="{40C37756-B804-4ABF-8313-B2C97A8B144D}" dt="2024-09-16T18:34:43.333" v="11260" actId="1037"/>
          <ac:picMkLst>
            <pc:docMk/>
            <pc:sldMk cId="4144051389" sldId="299"/>
            <ac:picMk id="5122" creationId="{B3F3D8B0-3913-840E-C2FA-38D0CB519428}"/>
          </ac:picMkLst>
        </pc:picChg>
        <pc:picChg chg="mod">
          <ac:chgData name="Ridhi Saraf" userId="ce4f9119-65ad-4535-86ee-b0e122925609" providerId="ADAL" clId="{40C37756-B804-4ABF-8313-B2C97A8B144D}" dt="2024-09-16T18:34:43.333" v="11260" actId="1037"/>
          <ac:picMkLst>
            <pc:docMk/>
            <pc:sldMk cId="4144051389" sldId="299"/>
            <ac:picMk id="5128" creationId="{8BD63D52-0945-1FBD-3D30-2D1EC5FCE21D}"/>
          </ac:picMkLst>
        </pc:picChg>
        <pc:picChg chg="mod">
          <ac:chgData name="Ridhi Saraf" userId="ce4f9119-65ad-4535-86ee-b0e122925609" providerId="ADAL" clId="{40C37756-B804-4ABF-8313-B2C97A8B144D}" dt="2024-09-16T18:34:43.333" v="11260" actId="1037"/>
          <ac:picMkLst>
            <pc:docMk/>
            <pc:sldMk cId="4144051389" sldId="299"/>
            <ac:picMk id="5130" creationId="{F56C0593-EA4D-1E22-96AF-4727AF75C450}"/>
          </ac:picMkLst>
        </pc:picChg>
        <pc:picChg chg="mod">
          <ac:chgData name="Ridhi Saraf" userId="ce4f9119-65ad-4535-86ee-b0e122925609" providerId="ADAL" clId="{40C37756-B804-4ABF-8313-B2C97A8B144D}" dt="2024-09-16T18:34:43.333" v="11260" actId="1037"/>
          <ac:picMkLst>
            <pc:docMk/>
            <pc:sldMk cId="4144051389" sldId="299"/>
            <ac:picMk id="5132" creationId="{FB48F7A3-A49B-F63D-37CC-8B6ED7002BC8}"/>
          </ac:picMkLst>
        </pc:picChg>
        <pc:picChg chg="mod">
          <ac:chgData name="Ridhi Saraf" userId="ce4f9119-65ad-4535-86ee-b0e122925609" providerId="ADAL" clId="{40C37756-B804-4ABF-8313-B2C97A8B144D}" dt="2024-09-16T18:34:43.333" v="11260" actId="1037"/>
          <ac:picMkLst>
            <pc:docMk/>
            <pc:sldMk cId="4144051389" sldId="299"/>
            <ac:picMk id="5134" creationId="{48FD377F-0BAD-E36E-0C18-6F460980310C}"/>
          </ac:picMkLst>
        </pc:picChg>
      </pc:sldChg>
      <pc:sldChg chg="addSp modSp mod">
        <pc:chgData name="Ridhi Saraf" userId="ce4f9119-65ad-4535-86ee-b0e122925609" providerId="ADAL" clId="{40C37756-B804-4ABF-8313-B2C97A8B144D}" dt="2024-09-19T19:38:17.130" v="14443" actId="20577"/>
        <pc:sldMkLst>
          <pc:docMk/>
          <pc:sldMk cId="1313665316" sldId="300"/>
        </pc:sldMkLst>
        <pc:spChg chg="mod">
          <ac:chgData name="Ridhi Saraf" userId="ce4f9119-65ad-4535-86ee-b0e122925609" providerId="ADAL" clId="{40C37756-B804-4ABF-8313-B2C97A8B144D}" dt="2024-09-19T19:38:17.130" v="14443" actId="20577"/>
          <ac:spMkLst>
            <pc:docMk/>
            <pc:sldMk cId="1313665316" sldId="300"/>
            <ac:spMk id="3" creationId="{DF7703C8-7BBC-5D7B-075B-B1683AC9A802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5" creationId="{6433445B-A87A-6DFF-891B-09752C414198}"/>
          </ac:spMkLst>
        </pc:spChg>
        <pc:spChg chg="mod">
          <ac:chgData name="Ridhi Saraf" userId="ce4f9119-65ad-4535-86ee-b0e122925609" providerId="ADAL" clId="{40C37756-B804-4ABF-8313-B2C97A8B144D}" dt="2024-09-16T08:49:17.900" v="10445" actId="20577"/>
          <ac:spMkLst>
            <pc:docMk/>
            <pc:sldMk cId="1313665316" sldId="300"/>
            <ac:spMk id="9" creationId="{2EAA195F-79AB-69A7-D4A1-46656936A92B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10" creationId="{0364CC6A-3516-0960-B1E8-E9648E674C62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11" creationId="{5E65C092-7C16-5D04-AC3D-0492327AC1DA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12" creationId="{AC2F4B38-EA4C-C2D4-E5AE-6796A665B3D0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13" creationId="{4D8FA5C6-5649-4D6B-3B52-C9A45B50D122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14" creationId="{EDBA63D5-7A57-F941-C5F9-BB73D531D18F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15" creationId="{02489E3A-8B73-B4BE-2468-0F806EEA379E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16" creationId="{C84EDB34-6A31-68AB-F52A-5311B2380881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17" creationId="{6369AFA4-2683-C9D2-3E29-E8DFF13A715E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18" creationId="{D6A10278-2F4A-44FE-6963-46C45AB9765F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20" creationId="{FE75764F-81A4-6501-B6AD-704D76035E98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21" creationId="{325ED1B8-4673-9DA6-BCCE-A9A00ECAC82A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22" creationId="{0AB4A995-8DBD-8C4C-95F6-A0C95BA97ACF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23" creationId="{A78CB4A6-A949-1EEF-E5EF-EA97BC2DD5FA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24" creationId="{3C0B21EA-0BB6-5E8C-A479-CD192AA3393A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25" creationId="{EE2AEF4D-F8F5-B222-F5A2-F078C9BD4810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26" creationId="{A07B94EC-75FF-145F-A5A7-C6A646B25366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27" creationId="{A23794DA-EBF0-BA52-D393-C27BC8E0B563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28" creationId="{B5A120B6-BA73-C6CF-622C-C7D28FB7C715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29" creationId="{6C1DD614-BE0B-EEA5-0653-40EA5BE0EA1F}"/>
          </ac:spMkLst>
        </pc:spChg>
        <pc:spChg chg="mod">
          <ac:chgData name="Ridhi Saraf" userId="ce4f9119-65ad-4535-86ee-b0e122925609" providerId="ADAL" clId="{40C37756-B804-4ABF-8313-B2C97A8B144D}" dt="2024-09-16T08:49:04.510" v="10438" actId="1036"/>
          <ac:spMkLst>
            <pc:docMk/>
            <pc:sldMk cId="1313665316" sldId="300"/>
            <ac:spMk id="30" creationId="{4EF30119-199B-A79D-28F2-4BBBF5FD4913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31" creationId="{D9DBF3BC-3680-0E8B-E5DC-C0580741E5B6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32" creationId="{44DB39D6-4ECA-F3DB-2EE9-EB3CCA97FB6E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33" creationId="{FC6D75D0-D1E2-09C2-79D3-F715E434E92A}"/>
          </ac:spMkLst>
        </pc:spChg>
        <pc:spChg chg="mod">
          <ac:chgData name="Ridhi Saraf" userId="ce4f9119-65ad-4535-86ee-b0e122925609" providerId="ADAL" clId="{40C37756-B804-4ABF-8313-B2C97A8B144D}" dt="2024-09-16T08:49:10.403" v="10441" actId="1035"/>
          <ac:spMkLst>
            <pc:docMk/>
            <pc:sldMk cId="1313665316" sldId="300"/>
            <ac:spMk id="34" creationId="{11857883-83E8-B7DB-C666-98DC9CC15707}"/>
          </ac:spMkLst>
        </pc:spChg>
        <pc:spChg chg="add mod">
          <ac:chgData name="Ridhi Saraf" userId="ce4f9119-65ad-4535-86ee-b0e122925609" providerId="ADAL" clId="{40C37756-B804-4ABF-8313-B2C97A8B144D}" dt="2024-09-19T19:31:50.984" v="14296" actId="14100"/>
          <ac:spMkLst>
            <pc:docMk/>
            <pc:sldMk cId="1313665316" sldId="300"/>
            <ac:spMk id="37" creationId="{7CD6B266-5D46-513A-F368-393D9674172C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39" creationId="{4977BD4F-C840-ABBF-9171-7218C2FCCBD1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40" creationId="{B3B3F99E-73AD-C929-B243-E5A4540387EB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42" creationId="{8536DAA0-67D7-8A12-43DC-9EE62E274C22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46" creationId="{A4BC209C-6EA2-1146-4A34-DE6B020FAF50}"/>
          </ac:spMkLst>
        </pc:spChg>
        <pc:spChg chg="mod">
          <ac:chgData name="Ridhi Saraf" userId="ce4f9119-65ad-4535-86ee-b0e122925609" providerId="ADAL" clId="{40C37756-B804-4ABF-8313-B2C97A8B144D}" dt="2024-09-16T08:48:56.735" v="10433" actId="1035"/>
          <ac:spMkLst>
            <pc:docMk/>
            <pc:sldMk cId="1313665316" sldId="300"/>
            <ac:spMk id="54" creationId="{7F3FFDB3-E422-68FC-7FF4-C207587B1372}"/>
          </ac:spMkLst>
        </pc:spChg>
        <pc:picChg chg="mod">
          <ac:chgData name="Ridhi Saraf" userId="ce4f9119-65ad-4535-86ee-b0e122925609" providerId="ADAL" clId="{40C37756-B804-4ABF-8313-B2C97A8B144D}" dt="2024-09-16T08:48:56.735" v="10433" actId="1035"/>
          <ac:picMkLst>
            <pc:docMk/>
            <pc:sldMk cId="1313665316" sldId="300"/>
            <ac:picMk id="2" creationId="{E2273A64-BC63-0F7C-5ECF-22DD5F19834B}"/>
          </ac:picMkLst>
        </pc:picChg>
        <pc:picChg chg="mod">
          <ac:chgData name="Ridhi Saraf" userId="ce4f9119-65ad-4535-86ee-b0e122925609" providerId="ADAL" clId="{40C37756-B804-4ABF-8313-B2C97A8B144D}" dt="2024-09-16T08:48:56.735" v="10433" actId="1035"/>
          <ac:picMkLst>
            <pc:docMk/>
            <pc:sldMk cId="1313665316" sldId="300"/>
            <ac:picMk id="4" creationId="{75AB03B6-2AE0-DEFB-C0FD-FE5BEA4CB994}"/>
          </ac:picMkLst>
        </pc:picChg>
        <pc:picChg chg="mod">
          <ac:chgData name="Ridhi Saraf" userId="ce4f9119-65ad-4535-86ee-b0e122925609" providerId="ADAL" clId="{40C37756-B804-4ABF-8313-B2C97A8B144D}" dt="2024-09-16T08:48:56.735" v="10433" actId="1035"/>
          <ac:picMkLst>
            <pc:docMk/>
            <pc:sldMk cId="1313665316" sldId="300"/>
            <ac:picMk id="6" creationId="{2D8C6A3C-BBB8-6EC7-8AFE-B80F7F846A16}"/>
          </ac:picMkLst>
        </pc:picChg>
        <pc:picChg chg="mod">
          <ac:chgData name="Ridhi Saraf" userId="ce4f9119-65ad-4535-86ee-b0e122925609" providerId="ADAL" clId="{40C37756-B804-4ABF-8313-B2C97A8B144D}" dt="2024-09-16T08:48:56.735" v="10433" actId="1035"/>
          <ac:picMkLst>
            <pc:docMk/>
            <pc:sldMk cId="1313665316" sldId="300"/>
            <ac:picMk id="7" creationId="{93B7B829-372C-D8FC-3CCF-CADB3753F353}"/>
          </ac:picMkLst>
        </pc:picChg>
        <pc:picChg chg="mod">
          <ac:chgData name="Ridhi Saraf" userId="ce4f9119-65ad-4535-86ee-b0e122925609" providerId="ADAL" clId="{40C37756-B804-4ABF-8313-B2C97A8B144D}" dt="2024-09-16T08:48:56.735" v="10433" actId="1035"/>
          <ac:picMkLst>
            <pc:docMk/>
            <pc:sldMk cId="1313665316" sldId="300"/>
            <ac:picMk id="8" creationId="{90B389C0-6004-8AAB-294E-6F0069C51125}"/>
          </ac:picMkLst>
        </pc:picChg>
        <pc:picChg chg="mod">
          <ac:chgData name="Ridhi Saraf" userId="ce4f9119-65ad-4535-86ee-b0e122925609" providerId="ADAL" clId="{40C37756-B804-4ABF-8313-B2C97A8B144D}" dt="2024-09-16T08:48:56.735" v="10433" actId="1035"/>
          <ac:picMkLst>
            <pc:docMk/>
            <pc:sldMk cId="1313665316" sldId="300"/>
            <ac:picMk id="19" creationId="{CF07AB4E-EE31-4E2C-9EFB-3476E841336F}"/>
          </ac:picMkLst>
        </pc:picChg>
        <pc:cxnChg chg="mod">
          <ac:chgData name="Ridhi Saraf" userId="ce4f9119-65ad-4535-86ee-b0e122925609" providerId="ADAL" clId="{40C37756-B804-4ABF-8313-B2C97A8B144D}" dt="2024-09-16T08:49:04.510" v="10438" actId="1036"/>
          <ac:cxnSpMkLst>
            <pc:docMk/>
            <pc:sldMk cId="1313665316" sldId="300"/>
            <ac:cxnSpMk id="35" creationId="{03A862FF-AC03-CC3C-967D-1A924790E072}"/>
          </ac:cxnSpMkLst>
        </pc:cxnChg>
        <pc:cxnChg chg="mod">
          <ac:chgData name="Ridhi Saraf" userId="ce4f9119-65ad-4535-86ee-b0e122925609" providerId="ADAL" clId="{40C37756-B804-4ABF-8313-B2C97A8B144D}" dt="2024-09-16T08:49:04.510" v="10438" actId="1036"/>
          <ac:cxnSpMkLst>
            <pc:docMk/>
            <pc:sldMk cId="1313665316" sldId="300"/>
            <ac:cxnSpMk id="36" creationId="{765EC738-5EC6-0D41-9894-40DC61A34D10}"/>
          </ac:cxnSpMkLst>
        </pc:cxnChg>
      </pc:sldChg>
      <pc:sldChg chg="addSp modSp mod">
        <pc:chgData name="Ridhi Saraf" userId="ce4f9119-65ad-4535-86ee-b0e122925609" providerId="ADAL" clId="{40C37756-B804-4ABF-8313-B2C97A8B144D}" dt="2024-09-19T19:31:32.787" v="14294" actId="14100"/>
        <pc:sldMkLst>
          <pc:docMk/>
          <pc:sldMk cId="3924895444" sldId="301"/>
        </pc:sldMkLst>
        <pc:spChg chg="mod">
          <ac:chgData name="Ridhi Saraf" userId="ce4f9119-65ad-4535-86ee-b0e122925609" providerId="ADAL" clId="{40C37756-B804-4ABF-8313-B2C97A8B144D}" dt="2024-09-17T18:02:22.582" v="12282" actId="20577"/>
          <ac:spMkLst>
            <pc:docMk/>
            <pc:sldMk cId="3924895444" sldId="301"/>
            <ac:spMk id="3" creationId="{0E72BE43-50A8-BC33-3008-E23D2C8937B9}"/>
          </ac:spMkLst>
        </pc:spChg>
        <pc:spChg chg="mod">
          <ac:chgData name="Ridhi Saraf" userId="ce4f9119-65ad-4535-86ee-b0e122925609" providerId="ADAL" clId="{40C37756-B804-4ABF-8313-B2C97A8B144D}" dt="2024-09-16T08:50:14.069" v="10486" actId="1038"/>
          <ac:spMkLst>
            <pc:docMk/>
            <pc:sldMk cId="3924895444" sldId="301"/>
            <ac:spMk id="18" creationId="{DCE36ED2-494F-35E0-F2E8-5F52EB08AB92}"/>
          </ac:spMkLst>
        </pc:spChg>
        <pc:spChg chg="mod">
          <ac:chgData name="Ridhi Saraf" userId="ce4f9119-65ad-4535-86ee-b0e122925609" providerId="ADAL" clId="{40C37756-B804-4ABF-8313-B2C97A8B144D}" dt="2024-09-16T08:50:24.885" v="10490" actId="1036"/>
          <ac:spMkLst>
            <pc:docMk/>
            <pc:sldMk cId="3924895444" sldId="301"/>
            <ac:spMk id="38" creationId="{84829C02-A854-AE61-0205-2B5172A6E150}"/>
          </ac:spMkLst>
        </pc:spChg>
        <pc:spChg chg="mod">
          <ac:chgData name="Ridhi Saraf" userId="ce4f9119-65ad-4535-86ee-b0e122925609" providerId="ADAL" clId="{40C37756-B804-4ABF-8313-B2C97A8B144D}" dt="2024-09-19T19:17:52.314" v="13967" actId="1036"/>
          <ac:spMkLst>
            <pc:docMk/>
            <pc:sldMk cId="3924895444" sldId="301"/>
            <ac:spMk id="39" creationId="{E6EF4D20-A69E-C00E-CD5A-5B85ADA57A4F}"/>
          </ac:spMkLst>
        </pc:spChg>
        <pc:spChg chg="add mod">
          <ac:chgData name="Ridhi Saraf" userId="ce4f9119-65ad-4535-86ee-b0e122925609" providerId="ADAL" clId="{40C37756-B804-4ABF-8313-B2C97A8B144D}" dt="2024-09-19T19:31:32.787" v="14294" actId="14100"/>
          <ac:spMkLst>
            <pc:docMk/>
            <pc:sldMk cId="3924895444" sldId="301"/>
            <ac:spMk id="41" creationId="{8532F590-715C-5013-0D77-50F917AB8B03}"/>
          </ac:spMkLst>
        </pc:spChg>
        <pc:spChg chg="add mod">
          <ac:chgData name="Ridhi Saraf" userId="ce4f9119-65ad-4535-86ee-b0e122925609" providerId="ADAL" clId="{40C37756-B804-4ABF-8313-B2C97A8B144D}" dt="2024-09-19T19:20:25.449" v="13997"/>
          <ac:spMkLst>
            <pc:docMk/>
            <pc:sldMk cId="3924895444" sldId="301"/>
            <ac:spMk id="42" creationId="{3C11EB79-B36E-1F9A-78D7-8B7FDE3C2C22}"/>
          </ac:spMkLst>
        </pc:spChg>
        <pc:spChg chg="mod">
          <ac:chgData name="Ridhi Saraf" userId="ce4f9119-65ad-4535-86ee-b0e122925609" providerId="ADAL" clId="{40C37756-B804-4ABF-8313-B2C97A8B144D}" dt="2024-09-16T08:49:58.753" v="10470" actId="1036"/>
          <ac:spMkLst>
            <pc:docMk/>
            <pc:sldMk cId="3924895444" sldId="301"/>
            <ac:spMk id="44" creationId="{0DF6EC72-4DE0-7B5C-D717-35BF7B371B1D}"/>
          </ac:spMkLst>
        </pc:spChg>
        <pc:spChg chg="mod">
          <ac:chgData name="Ridhi Saraf" userId="ce4f9119-65ad-4535-86ee-b0e122925609" providerId="ADAL" clId="{40C37756-B804-4ABF-8313-B2C97A8B144D}" dt="2024-09-16T08:49:50.363" v="10461" actId="1037"/>
          <ac:spMkLst>
            <pc:docMk/>
            <pc:sldMk cId="3924895444" sldId="301"/>
            <ac:spMk id="47" creationId="{1C250874-9BD5-61EB-DE30-DD68EBE66E46}"/>
          </ac:spMkLst>
        </pc:spChg>
        <pc:spChg chg="mod">
          <ac:chgData name="Ridhi Saraf" userId="ce4f9119-65ad-4535-86ee-b0e122925609" providerId="ADAL" clId="{40C37756-B804-4ABF-8313-B2C97A8B144D}" dt="2024-09-16T08:49:50.363" v="10461" actId="1037"/>
          <ac:spMkLst>
            <pc:docMk/>
            <pc:sldMk cId="3924895444" sldId="301"/>
            <ac:spMk id="48" creationId="{2FC6E639-2FAC-F2E5-F6FC-062CF196D21A}"/>
          </ac:spMkLst>
        </pc:spChg>
        <pc:graphicFrameChg chg="mod">
          <ac:chgData name="Ridhi Saraf" userId="ce4f9119-65ad-4535-86ee-b0e122925609" providerId="ADAL" clId="{40C37756-B804-4ABF-8313-B2C97A8B144D}" dt="2024-09-16T08:49:50.363" v="10461" actId="1037"/>
          <ac:graphicFrameMkLst>
            <pc:docMk/>
            <pc:sldMk cId="3924895444" sldId="301"/>
            <ac:graphicFrameMk id="57" creationId="{F6AEA948-9279-9B0B-9D14-10D6C890C6E3}"/>
          </ac:graphicFrameMkLst>
        </pc:graphicFrameChg>
        <pc:picChg chg="mod">
          <ac:chgData name="Ridhi Saraf" userId="ce4f9119-65ad-4535-86ee-b0e122925609" providerId="ADAL" clId="{40C37756-B804-4ABF-8313-B2C97A8B144D}" dt="2024-09-16T08:49:50.363" v="10461" actId="1037"/>
          <ac:picMkLst>
            <pc:docMk/>
            <pc:sldMk cId="3924895444" sldId="301"/>
            <ac:picMk id="58" creationId="{4A30732D-7BE9-3DAA-1C71-643ADCF6942E}"/>
          </ac:picMkLst>
        </pc:picChg>
        <pc:picChg chg="mod">
          <ac:chgData name="Ridhi Saraf" userId="ce4f9119-65ad-4535-86ee-b0e122925609" providerId="ADAL" clId="{40C37756-B804-4ABF-8313-B2C97A8B144D}" dt="2024-09-16T08:49:50.363" v="10461" actId="1037"/>
          <ac:picMkLst>
            <pc:docMk/>
            <pc:sldMk cId="3924895444" sldId="301"/>
            <ac:picMk id="59" creationId="{54DC20BD-D364-1A63-55EF-A6ADDFA3D7A8}"/>
          </ac:picMkLst>
        </pc:picChg>
        <pc:picChg chg="mod">
          <ac:chgData name="Ridhi Saraf" userId="ce4f9119-65ad-4535-86ee-b0e122925609" providerId="ADAL" clId="{40C37756-B804-4ABF-8313-B2C97A8B144D}" dt="2024-09-16T08:49:50.363" v="10461" actId="1037"/>
          <ac:picMkLst>
            <pc:docMk/>
            <pc:sldMk cId="3924895444" sldId="301"/>
            <ac:picMk id="60" creationId="{24EA8E16-25BC-152C-0051-D07F49433BA7}"/>
          </ac:picMkLst>
        </pc:picChg>
      </pc:sldChg>
      <pc:sldChg chg="addSp modSp mod">
        <pc:chgData name="Ridhi Saraf" userId="ce4f9119-65ad-4535-86ee-b0e122925609" providerId="ADAL" clId="{40C37756-B804-4ABF-8313-B2C97A8B144D}" dt="2024-09-19T19:25:59.728" v="14148" actId="20577"/>
        <pc:sldMkLst>
          <pc:docMk/>
          <pc:sldMk cId="2353348650" sldId="302"/>
        </pc:sldMkLst>
        <pc:spChg chg="add mod">
          <ac:chgData name="Ridhi Saraf" userId="ce4f9119-65ad-4535-86ee-b0e122925609" providerId="ADAL" clId="{40C37756-B804-4ABF-8313-B2C97A8B144D}" dt="2024-09-19T19:25:59.728" v="14148" actId="20577"/>
          <ac:spMkLst>
            <pc:docMk/>
            <pc:sldMk cId="2353348650" sldId="302"/>
            <ac:spMk id="2" creationId="{86E275D7-1276-3FBE-F3CF-2FD35B63FAA4}"/>
          </ac:spMkLst>
        </pc:spChg>
        <pc:spChg chg="mod">
          <ac:chgData name="Ridhi Saraf" userId="ce4f9119-65ad-4535-86ee-b0e122925609" providerId="ADAL" clId="{40C37756-B804-4ABF-8313-B2C97A8B144D}" dt="2024-09-17T18:01:36.103" v="12238" actId="20577"/>
          <ac:spMkLst>
            <pc:docMk/>
            <pc:sldMk cId="2353348650" sldId="302"/>
            <ac:spMk id="15" creationId="{CC838AE3-0334-15DA-76E2-773604F9BDFA}"/>
          </ac:spMkLst>
        </pc:spChg>
        <pc:spChg chg="mod">
          <ac:chgData name="Ridhi Saraf" userId="ce4f9119-65ad-4535-86ee-b0e122925609" providerId="ADAL" clId="{40C37756-B804-4ABF-8313-B2C97A8B144D}" dt="2024-09-19T19:23:53.113" v="14018" actId="20577"/>
          <ac:spMkLst>
            <pc:docMk/>
            <pc:sldMk cId="2353348650" sldId="302"/>
            <ac:spMk id="37" creationId="{28857F3E-8EFC-4C87-1905-8A6D9A980C8D}"/>
          </ac:spMkLst>
        </pc:spChg>
      </pc:sldChg>
      <pc:sldChg chg="addSp delSp modSp mod">
        <pc:chgData name="Ridhi Saraf" userId="ce4f9119-65ad-4535-86ee-b0e122925609" providerId="ADAL" clId="{40C37756-B804-4ABF-8313-B2C97A8B144D}" dt="2024-09-19T19:33:05.334" v="14299" actId="20577"/>
        <pc:sldMkLst>
          <pc:docMk/>
          <pc:sldMk cId="2001232193" sldId="303"/>
        </pc:sldMkLst>
        <pc:spChg chg="mod">
          <ac:chgData name="Ridhi Saraf" userId="ce4f9119-65ad-4535-86ee-b0e122925609" providerId="ADAL" clId="{40C37756-B804-4ABF-8313-B2C97A8B144D}" dt="2024-09-16T18:35:49.434" v="11368" actId="1038"/>
          <ac:spMkLst>
            <pc:docMk/>
            <pc:sldMk cId="2001232193" sldId="303"/>
            <ac:spMk id="2" creationId="{66E9C319-13F8-34DC-DCE5-54678F925881}"/>
          </ac:spMkLst>
        </pc:spChg>
        <pc:spChg chg="add del mod">
          <ac:chgData name="Ridhi Saraf" userId="ce4f9119-65ad-4535-86ee-b0e122925609" providerId="ADAL" clId="{40C37756-B804-4ABF-8313-B2C97A8B144D}" dt="2024-09-19T19:17:23.177" v="13948" actId="478"/>
          <ac:spMkLst>
            <pc:docMk/>
            <pc:sldMk cId="2001232193" sldId="303"/>
            <ac:spMk id="4" creationId="{CB877D79-77A4-F712-2438-6490444EE46E}"/>
          </ac:spMkLst>
        </pc:spChg>
        <pc:spChg chg="add mod">
          <ac:chgData name="Ridhi Saraf" userId="ce4f9119-65ad-4535-86ee-b0e122925609" providerId="ADAL" clId="{40C37756-B804-4ABF-8313-B2C97A8B144D}" dt="2024-09-19T19:33:05.334" v="14299" actId="20577"/>
          <ac:spMkLst>
            <pc:docMk/>
            <pc:sldMk cId="2001232193" sldId="303"/>
            <ac:spMk id="6" creationId="{4BEBD868-777E-E3EA-B719-D878C957C857}"/>
          </ac:spMkLst>
        </pc:spChg>
        <pc:spChg chg="mod">
          <ac:chgData name="Ridhi Saraf" userId="ce4f9119-65ad-4535-86ee-b0e122925609" providerId="ADAL" clId="{40C37756-B804-4ABF-8313-B2C97A8B144D}" dt="2024-09-17T18:01:22.553" v="12214" actId="20577"/>
          <ac:spMkLst>
            <pc:docMk/>
            <pc:sldMk cId="2001232193" sldId="303"/>
            <ac:spMk id="8" creationId="{D744E707-8992-353A-F40B-51AC3F1B34E2}"/>
          </ac:spMkLst>
        </pc:spChg>
        <pc:spChg chg="mod">
          <ac:chgData name="Ridhi Saraf" userId="ce4f9119-65ad-4535-86ee-b0e122925609" providerId="ADAL" clId="{40C37756-B804-4ABF-8313-B2C97A8B144D}" dt="2024-09-16T18:35:53.908" v="11379" actId="1038"/>
          <ac:spMkLst>
            <pc:docMk/>
            <pc:sldMk cId="2001232193" sldId="303"/>
            <ac:spMk id="9" creationId="{33ECAAD4-6068-7C75-9806-FBF58F33370C}"/>
          </ac:spMkLst>
        </pc:spChg>
        <pc:spChg chg="mod">
          <ac:chgData name="Ridhi Saraf" userId="ce4f9119-65ad-4535-86ee-b0e122925609" providerId="ADAL" clId="{40C37756-B804-4ABF-8313-B2C97A8B144D}" dt="2024-09-17T18:37:41.648" v="13509" actId="20577"/>
          <ac:spMkLst>
            <pc:docMk/>
            <pc:sldMk cId="2001232193" sldId="303"/>
            <ac:spMk id="10" creationId="{2C27C55A-203E-F4AD-8978-C06C076AC35B}"/>
          </ac:spMkLst>
        </pc:spChg>
        <pc:spChg chg="mod">
          <ac:chgData name="Ridhi Saraf" userId="ce4f9119-65ad-4535-86ee-b0e122925609" providerId="ADAL" clId="{40C37756-B804-4ABF-8313-B2C97A8B144D}" dt="2024-09-16T18:35:53.908" v="11379" actId="1038"/>
          <ac:spMkLst>
            <pc:docMk/>
            <pc:sldMk cId="2001232193" sldId="303"/>
            <ac:spMk id="11" creationId="{8473EEBA-52B2-22A8-B6A0-13B2F37681CE}"/>
          </ac:spMkLst>
        </pc:spChg>
        <pc:spChg chg="mod">
          <ac:chgData name="Ridhi Saraf" userId="ce4f9119-65ad-4535-86ee-b0e122925609" providerId="ADAL" clId="{40C37756-B804-4ABF-8313-B2C97A8B144D}" dt="2024-09-16T18:35:53.908" v="11379" actId="1038"/>
          <ac:spMkLst>
            <pc:docMk/>
            <pc:sldMk cId="2001232193" sldId="303"/>
            <ac:spMk id="12" creationId="{73B0E72B-FCDD-C724-1CA9-2BE64437256E}"/>
          </ac:spMkLst>
        </pc:spChg>
        <pc:spChg chg="mod">
          <ac:chgData name="Ridhi Saraf" userId="ce4f9119-65ad-4535-86ee-b0e122925609" providerId="ADAL" clId="{40C37756-B804-4ABF-8313-B2C97A8B144D}" dt="2024-09-16T18:35:59.311" v="11392" actId="1038"/>
          <ac:spMkLst>
            <pc:docMk/>
            <pc:sldMk cId="2001232193" sldId="303"/>
            <ac:spMk id="13" creationId="{25AFD413-8743-0066-7C41-F8BD7691443A}"/>
          </ac:spMkLst>
        </pc:spChg>
        <pc:spChg chg="mod">
          <ac:chgData name="Ridhi Saraf" userId="ce4f9119-65ad-4535-86ee-b0e122925609" providerId="ADAL" clId="{40C37756-B804-4ABF-8313-B2C97A8B144D}" dt="2024-09-16T18:37:00.262" v="11433" actId="14100"/>
          <ac:spMkLst>
            <pc:docMk/>
            <pc:sldMk cId="2001232193" sldId="303"/>
            <ac:spMk id="14" creationId="{677297D9-9C9B-6A40-D626-B8D767EECD84}"/>
          </ac:spMkLst>
        </pc:spChg>
        <pc:spChg chg="mod">
          <ac:chgData name="Ridhi Saraf" userId="ce4f9119-65ad-4535-86ee-b0e122925609" providerId="ADAL" clId="{40C37756-B804-4ABF-8313-B2C97A8B144D}" dt="2024-09-16T18:35:53.908" v="11379" actId="1038"/>
          <ac:spMkLst>
            <pc:docMk/>
            <pc:sldMk cId="2001232193" sldId="303"/>
            <ac:spMk id="15" creationId="{3A186F2C-644C-1305-9732-08C6AC613FC0}"/>
          </ac:spMkLst>
        </pc:spChg>
        <pc:spChg chg="add mod">
          <ac:chgData name="Ridhi Saraf" userId="ce4f9119-65ad-4535-86ee-b0e122925609" providerId="ADAL" clId="{40C37756-B804-4ABF-8313-B2C97A8B144D}" dt="2024-09-17T18:07:30.667" v="12396" actId="20577"/>
          <ac:spMkLst>
            <pc:docMk/>
            <pc:sldMk cId="2001232193" sldId="303"/>
            <ac:spMk id="24" creationId="{8FE1DA3D-45B0-0E54-B94C-B126AA8DCBB7}"/>
          </ac:spMkLst>
        </pc:spChg>
        <pc:spChg chg="mod">
          <ac:chgData name="Ridhi Saraf" userId="ce4f9119-65ad-4535-86ee-b0e122925609" providerId="ADAL" clId="{40C37756-B804-4ABF-8313-B2C97A8B144D}" dt="2024-09-16T18:35:59.311" v="11392" actId="1038"/>
          <ac:spMkLst>
            <pc:docMk/>
            <pc:sldMk cId="2001232193" sldId="303"/>
            <ac:spMk id="31" creationId="{44752F0E-21F8-F96C-51FF-8F5EFCD3C255}"/>
          </ac:spMkLst>
        </pc:spChg>
        <pc:spChg chg="mod">
          <ac:chgData name="Ridhi Saraf" userId="ce4f9119-65ad-4535-86ee-b0e122925609" providerId="ADAL" clId="{40C37756-B804-4ABF-8313-B2C97A8B144D}" dt="2024-09-16T18:35:53.908" v="11379" actId="1038"/>
          <ac:spMkLst>
            <pc:docMk/>
            <pc:sldMk cId="2001232193" sldId="303"/>
            <ac:spMk id="32" creationId="{DC9B71BF-A58A-8B1B-243B-F9C3D5D84815}"/>
          </ac:spMkLst>
        </pc:spChg>
        <pc:spChg chg="mod">
          <ac:chgData name="Ridhi Saraf" userId="ce4f9119-65ad-4535-86ee-b0e122925609" providerId="ADAL" clId="{40C37756-B804-4ABF-8313-B2C97A8B144D}" dt="2024-09-16T18:35:53.908" v="11379" actId="1038"/>
          <ac:spMkLst>
            <pc:docMk/>
            <pc:sldMk cId="2001232193" sldId="303"/>
            <ac:spMk id="33" creationId="{95032B49-FB99-75F4-9418-11FB67DB3334}"/>
          </ac:spMkLst>
        </pc:spChg>
        <pc:spChg chg="mod">
          <ac:chgData name="Ridhi Saraf" userId="ce4f9119-65ad-4535-86ee-b0e122925609" providerId="ADAL" clId="{40C37756-B804-4ABF-8313-B2C97A8B144D}" dt="2024-09-16T18:35:53.908" v="11379" actId="1038"/>
          <ac:spMkLst>
            <pc:docMk/>
            <pc:sldMk cId="2001232193" sldId="303"/>
            <ac:spMk id="34" creationId="{07AFB35D-454F-07EE-9451-B8288795E4F9}"/>
          </ac:spMkLst>
        </pc:spChg>
        <pc:picChg chg="mod modCrop">
          <ac:chgData name="Ridhi Saraf" userId="ce4f9119-65ad-4535-86ee-b0e122925609" providerId="ADAL" clId="{40C37756-B804-4ABF-8313-B2C97A8B144D}" dt="2024-09-16T18:35:44.162" v="11358" actId="1037"/>
          <ac:picMkLst>
            <pc:docMk/>
            <pc:sldMk cId="2001232193" sldId="303"/>
            <ac:picMk id="3" creationId="{CAD1F3FA-AF6D-5B0A-591E-FF8740F46D02}"/>
          </ac:picMkLst>
        </pc:picChg>
        <pc:picChg chg="mod">
          <ac:chgData name="Ridhi Saraf" userId="ce4f9119-65ad-4535-86ee-b0e122925609" providerId="ADAL" clId="{40C37756-B804-4ABF-8313-B2C97A8B144D}" dt="2024-09-16T18:35:53.908" v="11379" actId="1038"/>
          <ac:picMkLst>
            <pc:docMk/>
            <pc:sldMk cId="2001232193" sldId="303"/>
            <ac:picMk id="36" creationId="{23C2C74F-51E6-4544-5995-E47B7D44C409}"/>
          </ac:picMkLst>
        </pc:picChg>
        <pc:picChg chg="mod">
          <ac:chgData name="Ridhi Saraf" userId="ce4f9119-65ad-4535-86ee-b0e122925609" providerId="ADAL" clId="{40C37756-B804-4ABF-8313-B2C97A8B144D}" dt="2024-09-16T18:35:53.908" v="11379" actId="1038"/>
          <ac:picMkLst>
            <pc:docMk/>
            <pc:sldMk cId="2001232193" sldId="303"/>
            <ac:picMk id="42" creationId="{4C35FB71-412D-6060-E257-F24310F6D8E2}"/>
          </ac:picMkLst>
        </pc:picChg>
        <pc:picChg chg="mod">
          <ac:chgData name="Ridhi Saraf" userId="ce4f9119-65ad-4535-86ee-b0e122925609" providerId="ADAL" clId="{40C37756-B804-4ABF-8313-B2C97A8B144D}" dt="2024-09-16T18:35:53.908" v="11379" actId="1038"/>
          <ac:picMkLst>
            <pc:docMk/>
            <pc:sldMk cId="2001232193" sldId="303"/>
            <ac:picMk id="44" creationId="{546A1293-5EC5-E6D4-6F7F-735C75C41DE6}"/>
          </ac:picMkLst>
        </pc:picChg>
        <pc:picChg chg="mod">
          <ac:chgData name="Ridhi Saraf" userId="ce4f9119-65ad-4535-86ee-b0e122925609" providerId="ADAL" clId="{40C37756-B804-4ABF-8313-B2C97A8B144D}" dt="2024-09-16T18:35:53.908" v="11379" actId="1038"/>
          <ac:picMkLst>
            <pc:docMk/>
            <pc:sldMk cId="2001232193" sldId="303"/>
            <ac:picMk id="46" creationId="{543BDDAD-91E1-80BD-01B8-6BF55CFC3A45}"/>
          </ac:picMkLst>
        </pc:picChg>
        <pc:picChg chg="mod">
          <ac:chgData name="Ridhi Saraf" userId="ce4f9119-65ad-4535-86ee-b0e122925609" providerId="ADAL" clId="{40C37756-B804-4ABF-8313-B2C97A8B144D}" dt="2024-09-16T18:35:59.311" v="11392" actId="1038"/>
          <ac:picMkLst>
            <pc:docMk/>
            <pc:sldMk cId="2001232193" sldId="303"/>
            <ac:picMk id="50" creationId="{21B03DCC-FD45-514D-6C64-BC33516348E4}"/>
          </ac:picMkLst>
        </pc:picChg>
        <pc:picChg chg="mod">
          <ac:chgData name="Ridhi Saraf" userId="ce4f9119-65ad-4535-86ee-b0e122925609" providerId="ADAL" clId="{40C37756-B804-4ABF-8313-B2C97A8B144D}" dt="2024-09-16T18:35:59.311" v="11392" actId="1038"/>
          <ac:picMkLst>
            <pc:docMk/>
            <pc:sldMk cId="2001232193" sldId="303"/>
            <ac:picMk id="52" creationId="{AAA3D8AA-6C4B-EA93-C738-2879CE27A577}"/>
          </ac:picMkLst>
        </pc:picChg>
        <pc:picChg chg="del mod">
          <ac:chgData name="Ridhi Saraf" userId="ce4f9119-65ad-4535-86ee-b0e122925609" providerId="ADAL" clId="{40C37756-B804-4ABF-8313-B2C97A8B144D}" dt="2024-09-16T18:36:15.064" v="11430" actId="478"/>
          <ac:picMkLst>
            <pc:docMk/>
            <pc:sldMk cId="2001232193" sldId="303"/>
            <ac:picMk id="54" creationId="{09C28E36-6531-0627-F70A-0A8493B3ECA0}"/>
          </ac:picMkLst>
        </pc:picChg>
        <pc:picChg chg="mod">
          <ac:chgData name="Ridhi Saraf" userId="ce4f9119-65ad-4535-86ee-b0e122925609" providerId="ADAL" clId="{40C37756-B804-4ABF-8313-B2C97A8B144D}" dt="2024-09-16T18:37:18.201" v="11480" actId="1038"/>
          <ac:picMkLst>
            <pc:docMk/>
            <pc:sldMk cId="2001232193" sldId="303"/>
            <ac:picMk id="56" creationId="{36C66E6A-7F2C-3751-CA37-A00677F1E5A8}"/>
          </ac:picMkLst>
        </pc:picChg>
        <pc:picChg chg="add mod">
          <ac:chgData name="Ridhi Saraf" userId="ce4f9119-65ad-4535-86ee-b0e122925609" providerId="ADAL" clId="{40C37756-B804-4ABF-8313-B2C97A8B144D}" dt="2024-09-16T18:37:08.127" v="11476" actId="1038"/>
          <ac:picMkLst>
            <pc:docMk/>
            <pc:sldMk cId="2001232193" sldId="303"/>
            <ac:picMk id="2050" creationId="{CA5BE1FF-D4B2-1E6E-17DA-BC747691E9DA}"/>
          </ac:picMkLst>
        </pc:picChg>
      </pc:sldChg>
      <pc:sldChg chg="addSp delSp modSp add mod">
        <pc:chgData name="Ridhi Saraf" userId="ce4f9119-65ad-4535-86ee-b0e122925609" providerId="ADAL" clId="{40C37756-B804-4ABF-8313-B2C97A8B144D}" dt="2024-09-19T19:29:07.619" v="14196" actId="14100"/>
        <pc:sldMkLst>
          <pc:docMk/>
          <pc:sldMk cId="220007715" sldId="304"/>
        </pc:sldMkLst>
        <pc:spChg chg="add mod">
          <ac:chgData name="Ridhi Saraf" userId="ce4f9119-65ad-4535-86ee-b0e122925609" providerId="ADAL" clId="{40C37756-B804-4ABF-8313-B2C97A8B144D}" dt="2024-09-19T19:29:07.619" v="14196" actId="14100"/>
          <ac:spMkLst>
            <pc:docMk/>
            <pc:sldMk cId="220007715" sldId="304"/>
            <ac:spMk id="2" creationId="{D3A8FF59-AC65-F773-0AF5-F9669D4A0AC3}"/>
          </ac:spMkLst>
        </pc:spChg>
        <pc:spChg chg="mod">
          <ac:chgData name="Ridhi Saraf" userId="ce4f9119-65ad-4535-86ee-b0e122925609" providerId="ADAL" clId="{40C37756-B804-4ABF-8313-B2C97A8B144D}" dt="2024-09-17T18:01:50.939" v="12251" actId="20577"/>
          <ac:spMkLst>
            <pc:docMk/>
            <pc:sldMk cId="220007715" sldId="304"/>
            <ac:spMk id="3" creationId="{C35A0C13-6094-CEDC-8D86-AAA3E0C9D8BC}"/>
          </ac:spMkLst>
        </pc:spChg>
        <pc:spChg chg="add del mod">
          <ac:chgData name="Ridhi Saraf" userId="ce4f9119-65ad-4535-86ee-b0e122925609" providerId="ADAL" clId="{40C37756-B804-4ABF-8313-B2C97A8B144D}" dt="2024-09-19T19:20:31.714" v="13998" actId="478"/>
          <ac:spMkLst>
            <pc:docMk/>
            <pc:sldMk cId="220007715" sldId="304"/>
            <ac:spMk id="7" creationId="{C94D8D18-7125-720C-663D-4070CDF19D6D}"/>
          </ac:spMkLst>
        </pc:spChg>
        <pc:spChg chg="mod">
          <ac:chgData name="Ridhi Saraf" userId="ce4f9119-65ad-4535-86ee-b0e122925609" providerId="ADAL" clId="{40C37756-B804-4ABF-8313-B2C97A8B144D}" dt="2024-09-16T08:50:51.815" v="10494" actId="1037"/>
          <ac:spMkLst>
            <pc:docMk/>
            <pc:sldMk cId="220007715" sldId="304"/>
            <ac:spMk id="20" creationId="{87FA5B6C-3CCB-23DF-AA9E-21D8669CE412}"/>
          </ac:spMkLst>
        </pc:spChg>
        <pc:picChg chg="mod modCrop">
          <ac:chgData name="Ridhi Saraf" userId="ce4f9119-65ad-4535-86ee-b0e122925609" providerId="ADAL" clId="{40C37756-B804-4ABF-8313-B2C97A8B144D}" dt="2024-09-16T18:38:07.596" v="11486" actId="1037"/>
          <ac:picMkLst>
            <pc:docMk/>
            <pc:sldMk cId="220007715" sldId="304"/>
            <ac:picMk id="17" creationId="{453B92B4-7AC2-4C35-676F-5CA543F86041}"/>
          </ac:picMkLst>
        </pc:picChg>
      </pc:sldChg>
      <pc:sldChg chg="addSp delSp modSp add mod">
        <pc:chgData name="Ridhi Saraf" userId="ce4f9119-65ad-4535-86ee-b0e122925609" providerId="ADAL" clId="{40C37756-B804-4ABF-8313-B2C97A8B144D}" dt="2024-09-19T19:31:02.114" v="14291" actId="6549"/>
        <pc:sldMkLst>
          <pc:docMk/>
          <pc:sldMk cId="3617999393" sldId="305"/>
        </pc:sldMkLst>
        <pc:spChg chg="del">
          <ac:chgData name="Ridhi Saraf" userId="ce4f9119-65ad-4535-86ee-b0e122925609" providerId="ADAL" clId="{40C37756-B804-4ABF-8313-B2C97A8B144D}" dt="2024-09-16T08:20:32.569" v="9217" actId="478"/>
          <ac:spMkLst>
            <pc:docMk/>
            <pc:sldMk cId="3617999393" sldId="305"/>
            <ac:spMk id="2" creationId="{0A69FC9D-7603-8E82-4BDF-1871EC00C769}"/>
          </ac:spMkLst>
        </pc:spChg>
        <pc:spChg chg="add mod">
          <ac:chgData name="Ridhi Saraf" userId="ce4f9119-65ad-4535-86ee-b0e122925609" providerId="ADAL" clId="{40C37756-B804-4ABF-8313-B2C97A8B144D}" dt="2024-09-19T19:31:02.114" v="14291" actId="6549"/>
          <ac:spMkLst>
            <pc:docMk/>
            <pc:sldMk cId="3617999393" sldId="305"/>
            <ac:spMk id="2" creationId="{7BB81679-82AC-6700-AB9C-3A4748694DC4}"/>
          </ac:spMkLst>
        </pc:spChg>
        <pc:spChg chg="mod">
          <ac:chgData name="Ridhi Saraf" userId="ce4f9119-65ad-4535-86ee-b0e122925609" providerId="ADAL" clId="{40C37756-B804-4ABF-8313-B2C97A8B144D}" dt="2024-09-16T08:29:17.337" v="9758" actId="1035"/>
          <ac:spMkLst>
            <pc:docMk/>
            <pc:sldMk cId="3617999393" sldId="305"/>
            <ac:spMk id="4" creationId="{C650A75F-3874-91C9-088E-3B30C50761E9}"/>
          </ac:spMkLst>
        </pc:spChg>
        <pc:spChg chg="mod">
          <ac:chgData name="Ridhi Saraf" userId="ce4f9119-65ad-4535-86ee-b0e122925609" providerId="ADAL" clId="{40C37756-B804-4ABF-8313-B2C97A8B144D}" dt="2024-09-16T08:36:01.562" v="10099" actId="1038"/>
          <ac:spMkLst>
            <pc:docMk/>
            <pc:sldMk cId="3617999393" sldId="305"/>
            <ac:spMk id="5" creationId="{1B41AB4E-ACA6-DB52-41C6-F9D084FF7980}"/>
          </ac:spMkLst>
        </pc:spChg>
        <pc:spChg chg="mod">
          <ac:chgData name="Ridhi Saraf" userId="ce4f9119-65ad-4535-86ee-b0e122925609" providerId="ADAL" clId="{40C37756-B804-4ABF-8313-B2C97A8B144D}" dt="2024-09-16T08:39:03.164" v="10159" actId="1037"/>
          <ac:spMkLst>
            <pc:docMk/>
            <pc:sldMk cId="3617999393" sldId="305"/>
            <ac:spMk id="6" creationId="{AB8DF4C1-4B76-AD4A-9E19-B64FD4292B17}"/>
          </ac:spMkLst>
        </pc:spChg>
        <pc:spChg chg="mod">
          <ac:chgData name="Ridhi Saraf" userId="ce4f9119-65ad-4535-86ee-b0e122925609" providerId="ADAL" clId="{40C37756-B804-4ABF-8313-B2C97A8B144D}" dt="2024-09-16T08:29:13.419" v="9752" actId="1036"/>
          <ac:spMkLst>
            <pc:docMk/>
            <pc:sldMk cId="3617999393" sldId="305"/>
            <ac:spMk id="7" creationId="{8042260C-85A7-09F9-2B87-F0C07EFA25D1}"/>
          </ac:spMkLst>
        </pc:spChg>
        <pc:spChg chg="mod">
          <ac:chgData name="Ridhi Saraf" userId="ce4f9119-65ad-4535-86ee-b0e122925609" providerId="ADAL" clId="{40C37756-B804-4ABF-8313-B2C97A8B144D}" dt="2024-09-16T08:38:53.149" v="10149" actId="1037"/>
          <ac:spMkLst>
            <pc:docMk/>
            <pc:sldMk cId="3617999393" sldId="305"/>
            <ac:spMk id="8" creationId="{EED6CB51-B9AD-1442-E66A-7F6A5B29EC41}"/>
          </ac:spMkLst>
        </pc:spChg>
        <pc:spChg chg="del">
          <ac:chgData name="Ridhi Saraf" userId="ce4f9119-65ad-4535-86ee-b0e122925609" providerId="ADAL" clId="{40C37756-B804-4ABF-8313-B2C97A8B144D}" dt="2024-09-16T08:20:32.569" v="9217" actId="478"/>
          <ac:spMkLst>
            <pc:docMk/>
            <pc:sldMk cId="3617999393" sldId="305"/>
            <ac:spMk id="9" creationId="{863F7CA8-437D-4A04-C5F0-3F60F8991B93}"/>
          </ac:spMkLst>
        </pc:spChg>
        <pc:spChg chg="del">
          <ac:chgData name="Ridhi Saraf" userId="ce4f9119-65ad-4535-86ee-b0e122925609" providerId="ADAL" clId="{40C37756-B804-4ABF-8313-B2C97A8B144D}" dt="2024-09-16T08:20:32.569" v="9217" actId="478"/>
          <ac:spMkLst>
            <pc:docMk/>
            <pc:sldMk cId="3617999393" sldId="305"/>
            <ac:spMk id="10" creationId="{2AF63110-218D-BF40-5AD1-D70DF1C2E5A8}"/>
          </ac:spMkLst>
        </pc:spChg>
        <pc:spChg chg="del">
          <ac:chgData name="Ridhi Saraf" userId="ce4f9119-65ad-4535-86ee-b0e122925609" providerId="ADAL" clId="{40C37756-B804-4ABF-8313-B2C97A8B144D}" dt="2024-09-16T08:20:32.569" v="9217" actId="478"/>
          <ac:spMkLst>
            <pc:docMk/>
            <pc:sldMk cId="3617999393" sldId="305"/>
            <ac:spMk id="11" creationId="{E31A3270-EAF9-6637-20C4-5C8FBE7C6A38}"/>
          </ac:spMkLst>
        </pc:spChg>
        <pc:spChg chg="add mod">
          <ac:chgData name="Ridhi Saraf" userId="ce4f9119-65ad-4535-86ee-b0e122925609" providerId="ADAL" clId="{40C37756-B804-4ABF-8313-B2C97A8B144D}" dt="2024-09-17T18:08:51.328" v="12397" actId="20577"/>
          <ac:spMkLst>
            <pc:docMk/>
            <pc:sldMk cId="3617999393" sldId="305"/>
            <ac:spMk id="12" creationId="{DEACE435-4EC4-EE3B-3A65-6E161F7B752C}"/>
          </ac:spMkLst>
        </pc:spChg>
        <pc:spChg chg="del">
          <ac:chgData name="Ridhi Saraf" userId="ce4f9119-65ad-4535-86ee-b0e122925609" providerId="ADAL" clId="{40C37756-B804-4ABF-8313-B2C97A8B144D}" dt="2024-09-16T08:20:32.569" v="9217" actId="478"/>
          <ac:spMkLst>
            <pc:docMk/>
            <pc:sldMk cId="3617999393" sldId="305"/>
            <ac:spMk id="14" creationId="{1C593FBC-9425-CD6E-B4D6-E66C05B4DBC0}"/>
          </ac:spMkLst>
        </pc:spChg>
        <pc:spChg chg="del">
          <ac:chgData name="Ridhi Saraf" userId="ce4f9119-65ad-4535-86ee-b0e122925609" providerId="ADAL" clId="{40C37756-B804-4ABF-8313-B2C97A8B144D}" dt="2024-09-16T08:20:32.569" v="9217" actId="478"/>
          <ac:spMkLst>
            <pc:docMk/>
            <pc:sldMk cId="3617999393" sldId="305"/>
            <ac:spMk id="15" creationId="{D27289F3-E524-EE6B-D69A-65739A7E3581}"/>
          </ac:spMkLst>
        </pc:spChg>
        <pc:spChg chg="mod">
          <ac:chgData name="Ridhi Saraf" userId="ce4f9119-65ad-4535-86ee-b0e122925609" providerId="ADAL" clId="{40C37756-B804-4ABF-8313-B2C97A8B144D}" dt="2024-09-16T08:38:53.149" v="10149" actId="1037"/>
          <ac:spMkLst>
            <pc:docMk/>
            <pc:sldMk cId="3617999393" sldId="305"/>
            <ac:spMk id="16" creationId="{50E6F49C-F05C-4533-E423-FCAD9FA6DAD6}"/>
          </ac:spMkLst>
        </pc:spChg>
        <pc:spChg chg="add del mod">
          <ac:chgData name="Ridhi Saraf" userId="ce4f9119-65ad-4535-86ee-b0e122925609" providerId="ADAL" clId="{40C37756-B804-4ABF-8313-B2C97A8B144D}" dt="2024-09-16T08:23:04.186" v="9333" actId="478"/>
          <ac:spMkLst>
            <pc:docMk/>
            <pc:sldMk cId="3617999393" sldId="305"/>
            <ac:spMk id="17" creationId="{181658D8-5DC8-9B46-34B2-233143B369F9}"/>
          </ac:spMkLst>
        </pc:spChg>
        <pc:spChg chg="mod">
          <ac:chgData name="Ridhi Saraf" userId="ce4f9119-65ad-4535-86ee-b0e122925609" providerId="ADAL" clId="{40C37756-B804-4ABF-8313-B2C97A8B144D}" dt="2024-09-16T08:38:53.149" v="10149" actId="1037"/>
          <ac:spMkLst>
            <pc:docMk/>
            <pc:sldMk cId="3617999393" sldId="305"/>
            <ac:spMk id="18" creationId="{15110A82-358B-FCB9-A31D-7B885431DEA6}"/>
          </ac:spMkLst>
        </pc:spChg>
        <pc:spChg chg="mod">
          <ac:chgData name="Ridhi Saraf" userId="ce4f9119-65ad-4535-86ee-b0e122925609" providerId="ADAL" clId="{40C37756-B804-4ABF-8313-B2C97A8B144D}" dt="2024-09-16T08:38:53.149" v="10149" actId="1037"/>
          <ac:spMkLst>
            <pc:docMk/>
            <pc:sldMk cId="3617999393" sldId="305"/>
            <ac:spMk id="19" creationId="{07195D89-871F-4F0B-D7F5-4FF88862ECF9}"/>
          </ac:spMkLst>
        </pc:spChg>
        <pc:spChg chg="mod">
          <ac:chgData name="Ridhi Saraf" userId="ce4f9119-65ad-4535-86ee-b0e122925609" providerId="ADAL" clId="{40C37756-B804-4ABF-8313-B2C97A8B144D}" dt="2024-09-16T08:38:53.149" v="10149" actId="1037"/>
          <ac:spMkLst>
            <pc:docMk/>
            <pc:sldMk cId="3617999393" sldId="305"/>
            <ac:spMk id="20" creationId="{CE9815E1-FB5C-F5D7-D01F-DA122444016F}"/>
          </ac:spMkLst>
        </pc:spChg>
        <pc:spChg chg="mod">
          <ac:chgData name="Ridhi Saraf" userId="ce4f9119-65ad-4535-86ee-b0e122925609" providerId="ADAL" clId="{40C37756-B804-4ABF-8313-B2C97A8B144D}" dt="2024-09-16T08:43:25.667" v="10254" actId="1036"/>
          <ac:spMkLst>
            <pc:docMk/>
            <pc:sldMk cId="3617999393" sldId="305"/>
            <ac:spMk id="21" creationId="{4A7B4500-01AD-9DD5-9FC6-56D3A238819D}"/>
          </ac:spMkLst>
        </pc:spChg>
        <pc:spChg chg="add mod">
          <ac:chgData name="Ridhi Saraf" userId="ce4f9119-65ad-4535-86ee-b0e122925609" providerId="ADAL" clId="{40C37756-B804-4ABF-8313-B2C97A8B144D}" dt="2024-09-16T08:36:40.186" v="10126" actId="1037"/>
          <ac:spMkLst>
            <pc:docMk/>
            <pc:sldMk cId="3617999393" sldId="305"/>
            <ac:spMk id="22" creationId="{A3860A2F-72F9-BF06-3EF1-113E7690527C}"/>
          </ac:spMkLst>
        </pc:spChg>
        <pc:spChg chg="mod">
          <ac:chgData name="Ridhi Saraf" userId="ce4f9119-65ad-4535-86ee-b0e122925609" providerId="ADAL" clId="{40C37756-B804-4ABF-8313-B2C97A8B144D}" dt="2024-09-16T08:43:18.788" v="10249" actId="1036"/>
          <ac:spMkLst>
            <pc:docMk/>
            <pc:sldMk cId="3617999393" sldId="305"/>
            <ac:spMk id="23" creationId="{D27B3F16-C06D-43B3-B9CB-05E4DD528A52}"/>
          </ac:spMkLst>
        </pc:spChg>
        <pc:spChg chg="add mod">
          <ac:chgData name="Ridhi Saraf" userId="ce4f9119-65ad-4535-86ee-b0e122925609" providerId="ADAL" clId="{40C37756-B804-4ABF-8313-B2C97A8B144D}" dt="2024-09-16T08:36:40.186" v="10126" actId="1037"/>
          <ac:spMkLst>
            <pc:docMk/>
            <pc:sldMk cId="3617999393" sldId="305"/>
            <ac:spMk id="24" creationId="{4D26D176-683E-CD2E-C461-4CA03501B76B}"/>
          </ac:spMkLst>
        </pc:spChg>
        <pc:spChg chg="add mod">
          <ac:chgData name="Ridhi Saraf" userId="ce4f9119-65ad-4535-86ee-b0e122925609" providerId="ADAL" clId="{40C37756-B804-4ABF-8313-B2C97A8B144D}" dt="2024-09-16T08:36:40.186" v="10126" actId="1037"/>
          <ac:spMkLst>
            <pc:docMk/>
            <pc:sldMk cId="3617999393" sldId="305"/>
            <ac:spMk id="26" creationId="{AB397C52-D5DA-5629-980D-6393AA8FE747}"/>
          </ac:spMkLst>
        </pc:spChg>
        <pc:spChg chg="mod">
          <ac:chgData name="Ridhi Saraf" userId="ce4f9119-65ad-4535-86ee-b0e122925609" providerId="ADAL" clId="{40C37756-B804-4ABF-8313-B2C97A8B144D}" dt="2024-09-16T08:43:18.788" v="10249" actId="1036"/>
          <ac:spMkLst>
            <pc:docMk/>
            <pc:sldMk cId="3617999393" sldId="305"/>
            <ac:spMk id="27" creationId="{0EC707DC-29E4-5111-7A23-AC2A8D32922D}"/>
          </ac:spMkLst>
        </pc:spChg>
        <pc:spChg chg="mod">
          <ac:chgData name="Ridhi Saraf" userId="ce4f9119-65ad-4535-86ee-b0e122925609" providerId="ADAL" clId="{40C37756-B804-4ABF-8313-B2C97A8B144D}" dt="2024-09-16T08:43:18.788" v="10249" actId="1036"/>
          <ac:spMkLst>
            <pc:docMk/>
            <pc:sldMk cId="3617999393" sldId="305"/>
            <ac:spMk id="28" creationId="{9DFDC28B-39DC-C75C-AC37-331B629C733E}"/>
          </ac:spMkLst>
        </pc:spChg>
        <pc:spChg chg="mod">
          <ac:chgData name="Ridhi Saraf" userId="ce4f9119-65ad-4535-86ee-b0e122925609" providerId="ADAL" clId="{40C37756-B804-4ABF-8313-B2C97A8B144D}" dt="2024-09-16T08:43:18.788" v="10249" actId="1036"/>
          <ac:spMkLst>
            <pc:docMk/>
            <pc:sldMk cId="3617999393" sldId="305"/>
            <ac:spMk id="36" creationId="{F6C2620E-914F-71CC-6AD6-CF265057C823}"/>
          </ac:spMkLst>
        </pc:spChg>
        <pc:spChg chg="mod">
          <ac:chgData name="Ridhi Saraf" userId="ce4f9119-65ad-4535-86ee-b0e122925609" providerId="ADAL" clId="{40C37756-B804-4ABF-8313-B2C97A8B144D}" dt="2024-09-16T08:43:18.788" v="10249" actId="1036"/>
          <ac:spMkLst>
            <pc:docMk/>
            <pc:sldMk cId="3617999393" sldId="305"/>
            <ac:spMk id="37" creationId="{D96A3CF6-2500-7429-214F-BCC44BCCFF80}"/>
          </ac:spMkLst>
        </pc:spChg>
        <pc:spChg chg="mod">
          <ac:chgData name="Ridhi Saraf" userId="ce4f9119-65ad-4535-86ee-b0e122925609" providerId="ADAL" clId="{40C37756-B804-4ABF-8313-B2C97A8B144D}" dt="2024-09-16T08:43:18.788" v="10249" actId="1036"/>
          <ac:spMkLst>
            <pc:docMk/>
            <pc:sldMk cId="3617999393" sldId="305"/>
            <ac:spMk id="38" creationId="{BFF3ADE4-E19B-0BAF-1C62-B137BB1B821E}"/>
          </ac:spMkLst>
        </pc:spChg>
        <pc:spChg chg="mod">
          <ac:chgData name="Ridhi Saraf" userId="ce4f9119-65ad-4535-86ee-b0e122925609" providerId="ADAL" clId="{40C37756-B804-4ABF-8313-B2C97A8B144D}" dt="2024-09-16T11:13:17.765" v="11176" actId="207"/>
          <ac:spMkLst>
            <pc:docMk/>
            <pc:sldMk cId="3617999393" sldId="305"/>
            <ac:spMk id="39" creationId="{2CA589EB-0E00-9098-8AB1-C04FE2274ED7}"/>
          </ac:spMkLst>
        </pc:spChg>
        <pc:spChg chg="mod">
          <ac:chgData name="Ridhi Saraf" userId="ce4f9119-65ad-4535-86ee-b0e122925609" providerId="ADAL" clId="{40C37756-B804-4ABF-8313-B2C97A8B144D}" dt="2024-09-16T08:43:18.788" v="10249" actId="1036"/>
          <ac:spMkLst>
            <pc:docMk/>
            <pc:sldMk cId="3617999393" sldId="305"/>
            <ac:spMk id="40" creationId="{D64FE610-8B07-D4F6-9DC4-55837760D9C1}"/>
          </ac:spMkLst>
        </pc:spChg>
        <pc:spChg chg="mod">
          <ac:chgData name="Ridhi Saraf" userId="ce4f9119-65ad-4535-86ee-b0e122925609" providerId="ADAL" clId="{40C37756-B804-4ABF-8313-B2C97A8B144D}" dt="2024-09-16T11:13:19.661" v="11177" actId="207"/>
          <ac:spMkLst>
            <pc:docMk/>
            <pc:sldMk cId="3617999393" sldId="305"/>
            <ac:spMk id="41" creationId="{8069EA21-7E6F-C4EC-A89E-4CF0186F9D4E}"/>
          </ac:spMkLst>
        </pc:spChg>
        <pc:spChg chg="mod">
          <ac:chgData name="Ridhi Saraf" userId="ce4f9119-65ad-4535-86ee-b0e122925609" providerId="ADAL" clId="{40C37756-B804-4ABF-8313-B2C97A8B144D}" dt="2024-09-16T08:43:18.788" v="10249" actId="1036"/>
          <ac:spMkLst>
            <pc:docMk/>
            <pc:sldMk cId="3617999393" sldId="305"/>
            <ac:spMk id="42" creationId="{BB585F49-30A3-C26C-0D4E-85C23A69A012}"/>
          </ac:spMkLst>
        </pc:spChg>
        <pc:spChg chg="mod">
          <ac:chgData name="Ridhi Saraf" userId="ce4f9119-65ad-4535-86ee-b0e122925609" providerId="ADAL" clId="{40C37756-B804-4ABF-8313-B2C97A8B144D}" dt="2024-09-16T11:13:21.781" v="11178" actId="207"/>
          <ac:spMkLst>
            <pc:docMk/>
            <pc:sldMk cId="3617999393" sldId="305"/>
            <ac:spMk id="43" creationId="{8CFDF1F4-08BA-B6A8-9084-68F3CFD751F0}"/>
          </ac:spMkLst>
        </pc:spChg>
        <pc:spChg chg="mod">
          <ac:chgData name="Ridhi Saraf" userId="ce4f9119-65ad-4535-86ee-b0e122925609" providerId="ADAL" clId="{40C37756-B804-4ABF-8313-B2C97A8B144D}" dt="2024-09-16T08:43:18.788" v="10249" actId="1036"/>
          <ac:spMkLst>
            <pc:docMk/>
            <pc:sldMk cId="3617999393" sldId="305"/>
            <ac:spMk id="44" creationId="{74F43906-D24C-AB51-13B5-3ECA4007CBF4}"/>
          </ac:spMkLst>
        </pc:spChg>
        <pc:spChg chg="mod">
          <ac:chgData name="Ridhi Saraf" userId="ce4f9119-65ad-4535-86ee-b0e122925609" providerId="ADAL" clId="{40C37756-B804-4ABF-8313-B2C97A8B144D}" dt="2024-09-16T11:13:04.664" v="11175" actId="1037"/>
          <ac:spMkLst>
            <pc:docMk/>
            <pc:sldMk cId="3617999393" sldId="305"/>
            <ac:spMk id="51" creationId="{6B0A9658-0878-4003-CD00-2346AF2CE37E}"/>
          </ac:spMkLst>
        </pc:spChg>
        <pc:spChg chg="add mod">
          <ac:chgData name="Ridhi Saraf" userId="ce4f9119-65ad-4535-86ee-b0e122925609" providerId="ADAL" clId="{40C37756-B804-4ABF-8313-B2C97A8B144D}" dt="2024-09-16T11:12:06.138" v="11132" actId="1038"/>
          <ac:spMkLst>
            <pc:docMk/>
            <pc:sldMk cId="3617999393" sldId="305"/>
            <ac:spMk id="52" creationId="{0ABEC728-7845-E89B-858E-CF72A1BADD63}"/>
          </ac:spMkLst>
        </pc:spChg>
        <pc:spChg chg="mod">
          <ac:chgData name="Ridhi Saraf" userId="ce4f9119-65ad-4535-86ee-b0e122925609" providerId="ADAL" clId="{40C37756-B804-4ABF-8313-B2C97A8B144D}" dt="2024-09-16T11:12:06.138" v="11132" actId="1038"/>
          <ac:spMkLst>
            <pc:docMk/>
            <pc:sldMk cId="3617999393" sldId="305"/>
            <ac:spMk id="54" creationId="{AD3A9D98-A6BD-F5DE-DCF4-692A4FCC8FB2}"/>
          </ac:spMkLst>
        </pc:spChg>
        <pc:spChg chg="mod">
          <ac:chgData name="Ridhi Saraf" userId="ce4f9119-65ad-4535-86ee-b0e122925609" providerId="ADAL" clId="{40C37756-B804-4ABF-8313-B2C97A8B144D}" dt="2024-09-16T11:12:02.266" v="11119" actId="1037"/>
          <ac:spMkLst>
            <pc:docMk/>
            <pc:sldMk cId="3617999393" sldId="305"/>
            <ac:spMk id="55" creationId="{F57A7745-4FD0-BFC7-EF4D-947ECD0FB139}"/>
          </ac:spMkLst>
        </pc:spChg>
        <pc:spChg chg="mod">
          <ac:chgData name="Ridhi Saraf" userId="ce4f9119-65ad-4535-86ee-b0e122925609" providerId="ADAL" clId="{40C37756-B804-4ABF-8313-B2C97A8B144D}" dt="2024-09-16T11:13:04.664" v="11175" actId="1037"/>
          <ac:spMkLst>
            <pc:docMk/>
            <pc:sldMk cId="3617999393" sldId="305"/>
            <ac:spMk id="56" creationId="{B1E3CAE2-2876-09D1-5D8D-5F36E4BD506A}"/>
          </ac:spMkLst>
        </pc:spChg>
        <pc:spChg chg="mod">
          <ac:chgData name="Ridhi Saraf" userId="ce4f9119-65ad-4535-86ee-b0e122925609" providerId="ADAL" clId="{40C37756-B804-4ABF-8313-B2C97A8B144D}" dt="2024-09-16T11:12:10.189" v="11141" actId="1037"/>
          <ac:spMkLst>
            <pc:docMk/>
            <pc:sldMk cId="3617999393" sldId="305"/>
            <ac:spMk id="58" creationId="{503397C9-460B-FAF9-5271-40E1013A6FFB}"/>
          </ac:spMkLst>
        </pc:spChg>
        <pc:spChg chg="mod">
          <ac:chgData name="Ridhi Saraf" userId="ce4f9119-65ad-4535-86ee-b0e122925609" providerId="ADAL" clId="{40C37756-B804-4ABF-8313-B2C97A8B144D}" dt="2024-09-16T11:12:13.959" v="11147" actId="1037"/>
          <ac:spMkLst>
            <pc:docMk/>
            <pc:sldMk cId="3617999393" sldId="305"/>
            <ac:spMk id="59" creationId="{C233C24A-DCF5-B6C8-575D-34F4CE586D9E}"/>
          </ac:spMkLst>
        </pc:spChg>
        <pc:spChg chg="mod">
          <ac:chgData name="Ridhi Saraf" userId="ce4f9119-65ad-4535-86ee-b0e122925609" providerId="ADAL" clId="{40C37756-B804-4ABF-8313-B2C97A8B144D}" dt="2024-09-16T08:43:18.788" v="10249" actId="1036"/>
          <ac:spMkLst>
            <pc:docMk/>
            <pc:sldMk cId="3617999393" sldId="305"/>
            <ac:spMk id="60" creationId="{C0AC62C2-050F-707A-D42A-11F19F3A2A12}"/>
          </ac:spMkLst>
        </pc:spChg>
        <pc:spChg chg="mod">
          <ac:chgData name="Ridhi Saraf" userId="ce4f9119-65ad-4535-86ee-b0e122925609" providerId="ADAL" clId="{40C37756-B804-4ABF-8313-B2C97A8B144D}" dt="2024-09-16T11:12:20.782" v="11163" actId="1037"/>
          <ac:spMkLst>
            <pc:docMk/>
            <pc:sldMk cId="3617999393" sldId="305"/>
            <ac:spMk id="61" creationId="{08652070-D7D2-56F6-220B-CEE5F4722F77}"/>
          </ac:spMkLst>
        </pc:spChg>
        <pc:spChg chg="mod">
          <ac:chgData name="Ridhi Saraf" userId="ce4f9119-65ad-4535-86ee-b0e122925609" providerId="ADAL" clId="{40C37756-B804-4ABF-8313-B2C97A8B144D}" dt="2024-09-16T11:12:23.689" v="11168" actId="1038"/>
          <ac:spMkLst>
            <pc:docMk/>
            <pc:sldMk cId="3617999393" sldId="305"/>
            <ac:spMk id="62" creationId="{DFDC8507-6A2D-3C26-BD7C-CD5E53668ED0}"/>
          </ac:spMkLst>
        </pc:spChg>
        <pc:spChg chg="mod">
          <ac:chgData name="Ridhi Saraf" userId="ce4f9119-65ad-4535-86ee-b0e122925609" providerId="ADAL" clId="{40C37756-B804-4ABF-8313-B2C97A8B144D}" dt="2024-09-16T11:12:17.770" v="11158" actId="1038"/>
          <ac:spMkLst>
            <pc:docMk/>
            <pc:sldMk cId="3617999393" sldId="305"/>
            <ac:spMk id="63" creationId="{9A7ED617-DCC0-E8FB-A620-2580CB60436F}"/>
          </ac:spMkLst>
        </pc:spChg>
        <pc:spChg chg="mod">
          <ac:chgData name="Ridhi Saraf" userId="ce4f9119-65ad-4535-86ee-b0e122925609" providerId="ADAL" clId="{40C37756-B804-4ABF-8313-B2C97A8B144D}" dt="2024-09-16T11:12:10.189" v="11141" actId="1037"/>
          <ac:spMkLst>
            <pc:docMk/>
            <pc:sldMk cId="3617999393" sldId="305"/>
            <ac:spMk id="64" creationId="{B3D1B319-476D-C2B6-AF7D-7BD009A24097}"/>
          </ac:spMkLst>
        </pc:spChg>
        <pc:spChg chg="mod">
          <ac:chgData name="Ridhi Saraf" userId="ce4f9119-65ad-4535-86ee-b0e122925609" providerId="ADAL" clId="{40C37756-B804-4ABF-8313-B2C97A8B144D}" dt="2024-09-16T11:12:13.959" v="11147" actId="1037"/>
          <ac:spMkLst>
            <pc:docMk/>
            <pc:sldMk cId="3617999393" sldId="305"/>
            <ac:spMk id="65" creationId="{BA077325-74C2-0113-6285-7EA835FE72A0}"/>
          </ac:spMkLst>
        </pc:spChg>
        <pc:spChg chg="mod">
          <ac:chgData name="Ridhi Saraf" userId="ce4f9119-65ad-4535-86ee-b0e122925609" providerId="ADAL" clId="{40C37756-B804-4ABF-8313-B2C97A8B144D}" dt="2024-09-16T11:12:20.782" v="11163" actId="1037"/>
          <ac:spMkLst>
            <pc:docMk/>
            <pc:sldMk cId="3617999393" sldId="305"/>
            <ac:spMk id="66" creationId="{CEED6DF7-B723-69A5-CE89-DA9F92037873}"/>
          </ac:spMkLst>
        </pc:spChg>
        <pc:spChg chg="mod">
          <ac:chgData name="Ridhi Saraf" userId="ce4f9119-65ad-4535-86ee-b0e122925609" providerId="ADAL" clId="{40C37756-B804-4ABF-8313-B2C97A8B144D}" dt="2024-09-16T11:12:23.689" v="11168" actId="1038"/>
          <ac:spMkLst>
            <pc:docMk/>
            <pc:sldMk cId="3617999393" sldId="305"/>
            <ac:spMk id="67" creationId="{1768F3EB-930E-1FC5-00C0-206BB2587C72}"/>
          </ac:spMkLst>
        </pc:spChg>
        <pc:graphicFrameChg chg="add mod modGraphic">
          <ac:chgData name="Ridhi Saraf" userId="ce4f9119-65ad-4535-86ee-b0e122925609" providerId="ADAL" clId="{40C37756-B804-4ABF-8313-B2C97A8B144D}" dt="2024-09-16T08:44:57.318" v="10331" actId="1035"/>
          <ac:graphicFrameMkLst>
            <pc:docMk/>
            <pc:sldMk cId="3617999393" sldId="305"/>
            <ac:graphicFrameMk id="50" creationId="{169C1C3A-066B-DB29-06FC-47F046879DD0}"/>
          </ac:graphicFrameMkLst>
        </pc:graphicFrameChg>
        <pc:picChg chg="mod">
          <ac:chgData name="Ridhi Saraf" userId="ce4f9119-65ad-4535-86ee-b0e122925609" providerId="ADAL" clId="{40C37756-B804-4ABF-8313-B2C97A8B144D}" dt="2024-09-16T08:43:18.788" v="10249" actId="1036"/>
          <ac:picMkLst>
            <pc:docMk/>
            <pc:sldMk cId="3617999393" sldId="305"/>
            <ac:picMk id="13" creationId="{B0C8E4E9-0649-6EDB-561A-A4A95D81ED50}"/>
          </ac:picMkLst>
        </pc:picChg>
        <pc:picChg chg="mod">
          <ac:chgData name="Ridhi Saraf" userId="ce4f9119-65ad-4535-86ee-b0e122925609" providerId="ADAL" clId="{40C37756-B804-4ABF-8313-B2C97A8B144D}" dt="2024-09-16T11:12:20.782" v="11163" actId="1037"/>
          <ac:picMkLst>
            <pc:docMk/>
            <pc:sldMk cId="3617999393" sldId="305"/>
            <ac:picMk id="25" creationId="{E5A6D632-EB36-1AEA-A882-6747EE7F969E}"/>
          </ac:picMkLst>
        </pc:picChg>
        <pc:picChg chg="mod">
          <ac:chgData name="Ridhi Saraf" userId="ce4f9119-65ad-4535-86ee-b0e122925609" providerId="ADAL" clId="{40C37756-B804-4ABF-8313-B2C97A8B144D}" dt="2024-09-16T08:38:53.149" v="10149" actId="1037"/>
          <ac:picMkLst>
            <pc:docMk/>
            <pc:sldMk cId="3617999393" sldId="305"/>
            <ac:picMk id="46" creationId="{99139E31-8EC1-973B-DF25-34BE8B3BC39E}"/>
          </ac:picMkLst>
        </pc:picChg>
        <pc:picChg chg="add mod">
          <ac:chgData name="Ridhi Saraf" userId="ce4f9119-65ad-4535-86ee-b0e122925609" providerId="ADAL" clId="{40C37756-B804-4ABF-8313-B2C97A8B144D}" dt="2024-09-16T11:12:06.138" v="11132" actId="1038"/>
          <ac:picMkLst>
            <pc:docMk/>
            <pc:sldMk cId="3617999393" sldId="305"/>
            <ac:picMk id="1026" creationId="{3B770D45-E04B-B6B8-953C-E1A8C1FF5B92}"/>
          </ac:picMkLst>
        </pc:picChg>
        <pc:picChg chg="mod">
          <ac:chgData name="Ridhi Saraf" userId="ce4f9119-65ad-4535-86ee-b0e122925609" providerId="ADAL" clId="{40C37756-B804-4ABF-8313-B2C97A8B144D}" dt="2024-09-16T11:13:04.664" v="11175" actId="1037"/>
          <ac:picMkLst>
            <pc:docMk/>
            <pc:sldMk cId="3617999393" sldId="305"/>
            <ac:picMk id="2050" creationId="{1A4C99C3-EF4B-44AA-D8F9-DC2348A81DBE}"/>
          </ac:picMkLst>
        </pc:picChg>
        <pc:picChg chg="mod">
          <ac:chgData name="Ridhi Saraf" userId="ce4f9119-65ad-4535-86ee-b0e122925609" providerId="ADAL" clId="{40C37756-B804-4ABF-8313-B2C97A8B144D}" dt="2024-09-16T11:12:06.138" v="11132" actId="1038"/>
          <ac:picMkLst>
            <pc:docMk/>
            <pc:sldMk cId="3617999393" sldId="305"/>
            <ac:picMk id="2052" creationId="{45BEDB0B-BCCA-E2C8-E8FA-DF95882182FB}"/>
          </ac:picMkLst>
        </pc:picChg>
        <pc:picChg chg="mod">
          <ac:chgData name="Ridhi Saraf" userId="ce4f9119-65ad-4535-86ee-b0e122925609" providerId="ADAL" clId="{40C37756-B804-4ABF-8313-B2C97A8B144D}" dt="2024-09-16T11:12:02.266" v="11119" actId="1037"/>
          <ac:picMkLst>
            <pc:docMk/>
            <pc:sldMk cId="3617999393" sldId="305"/>
            <ac:picMk id="2054" creationId="{A046C8B6-7612-8FE6-8799-DB3E75C19C38}"/>
          </ac:picMkLst>
        </pc:picChg>
        <pc:picChg chg="mod">
          <ac:chgData name="Ridhi Saraf" userId="ce4f9119-65ad-4535-86ee-b0e122925609" providerId="ADAL" clId="{40C37756-B804-4ABF-8313-B2C97A8B144D}" dt="2024-09-16T11:13:04.664" v="11175" actId="1037"/>
          <ac:picMkLst>
            <pc:docMk/>
            <pc:sldMk cId="3617999393" sldId="305"/>
            <ac:picMk id="2058" creationId="{AC2A930A-3104-C625-989B-0D3A44C876DF}"/>
          </ac:picMkLst>
        </pc:picChg>
        <pc:picChg chg="mod">
          <ac:chgData name="Ridhi Saraf" userId="ce4f9119-65ad-4535-86ee-b0e122925609" providerId="ADAL" clId="{40C37756-B804-4ABF-8313-B2C97A8B144D}" dt="2024-09-16T11:12:10.189" v="11141" actId="1037"/>
          <ac:picMkLst>
            <pc:docMk/>
            <pc:sldMk cId="3617999393" sldId="305"/>
            <ac:picMk id="2062" creationId="{D12B4E4A-5878-CBB7-7927-3357F573199A}"/>
          </ac:picMkLst>
        </pc:picChg>
        <pc:picChg chg="mod">
          <ac:chgData name="Ridhi Saraf" userId="ce4f9119-65ad-4535-86ee-b0e122925609" providerId="ADAL" clId="{40C37756-B804-4ABF-8313-B2C97A8B144D}" dt="2024-09-16T11:12:13.959" v="11147" actId="1037"/>
          <ac:picMkLst>
            <pc:docMk/>
            <pc:sldMk cId="3617999393" sldId="305"/>
            <ac:picMk id="2064" creationId="{81C4D15D-2BF7-0229-8A0A-76CF3F8B9570}"/>
          </ac:picMkLst>
        </pc:picChg>
        <pc:picChg chg="mod">
          <ac:chgData name="Ridhi Saraf" userId="ce4f9119-65ad-4535-86ee-b0e122925609" providerId="ADAL" clId="{40C37756-B804-4ABF-8313-B2C97A8B144D}" dt="2024-09-16T11:12:10.189" v="11141" actId="1037"/>
          <ac:picMkLst>
            <pc:docMk/>
            <pc:sldMk cId="3617999393" sldId="305"/>
            <ac:picMk id="2066" creationId="{9ED8BE49-6FF5-0E07-E5D6-388500A1A08E}"/>
          </ac:picMkLst>
        </pc:picChg>
        <pc:picChg chg="mod">
          <ac:chgData name="Ridhi Saraf" userId="ce4f9119-65ad-4535-86ee-b0e122925609" providerId="ADAL" clId="{40C37756-B804-4ABF-8313-B2C97A8B144D}" dt="2024-09-16T11:12:13.959" v="11147" actId="1037"/>
          <ac:picMkLst>
            <pc:docMk/>
            <pc:sldMk cId="3617999393" sldId="305"/>
            <ac:picMk id="2068" creationId="{A3FA36B0-84F4-7708-06B0-4AC53070350A}"/>
          </ac:picMkLst>
        </pc:picChg>
        <pc:picChg chg="mod">
          <ac:chgData name="Ridhi Saraf" userId="ce4f9119-65ad-4535-86ee-b0e122925609" providerId="ADAL" clId="{40C37756-B804-4ABF-8313-B2C97A8B144D}" dt="2024-09-16T11:12:20.782" v="11163" actId="1037"/>
          <ac:picMkLst>
            <pc:docMk/>
            <pc:sldMk cId="3617999393" sldId="305"/>
            <ac:picMk id="2070" creationId="{071A710C-27E6-F042-483C-BE896ED22E02}"/>
          </ac:picMkLst>
        </pc:picChg>
        <pc:picChg chg="mod">
          <ac:chgData name="Ridhi Saraf" userId="ce4f9119-65ad-4535-86ee-b0e122925609" providerId="ADAL" clId="{40C37756-B804-4ABF-8313-B2C97A8B144D}" dt="2024-09-16T11:12:23.689" v="11168" actId="1038"/>
          <ac:picMkLst>
            <pc:docMk/>
            <pc:sldMk cId="3617999393" sldId="305"/>
            <ac:picMk id="2074" creationId="{91419E1D-6A45-A71F-0863-A28BD3D96347}"/>
          </ac:picMkLst>
        </pc:picChg>
        <pc:picChg chg="mod">
          <ac:chgData name="Ridhi Saraf" userId="ce4f9119-65ad-4535-86ee-b0e122925609" providerId="ADAL" clId="{40C37756-B804-4ABF-8313-B2C97A8B144D}" dt="2024-09-16T11:12:17.770" v="11158" actId="1038"/>
          <ac:picMkLst>
            <pc:docMk/>
            <pc:sldMk cId="3617999393" sldId="305"/>
            <ac:picMk id="2076" creationId="{8B243368-22DC-A2CD-E92F-DA826A7ADCC8}"/>
          </ac:picMkLst>
        </pc:picChg>
        <pc:picChg chg="mod">
          <ac:chgData name="Ridhi Saraf" userId="ce4f9119-65ad-4535-86ee-b0e122925609" providerId="ADAL" clId="{40C37756-B804-4ABF-8313-B2C97A8B144D}" dt="2024-09-16T11:13:35.947" v="11179"/>
          <ac:picMkLst>
            <pc:docMk/>
            <pc:sldMk cId="3617999393" sldId="305"/>
            <ac:picMk id="2084" creationId="{3B0C35A1-164A-7F2A-1247-AEBB3486FE79}"/>
          </ac:picMkLst>
        </pc:picChg>
        <pc:cxnChg chg="add mod">
          <ac:chgData name="Ridhi Saraf" userId="ce4f9119-65ad-4535-86ee-b0e122925609" providerId="ADAL" clId="{40C37756-B804-4ABF-8313-B2C97A8B144D}" dt="2024-09-16T08:36:40.186" v="10126" actId="1037"/>
          <ac:cxnSpMkLst>
            <pc:docMk/>
            <pc:sldMk cId="3617999393" sldId="305"/>
            <ac:cxnSpMk id="30" creationId="{06BAFB5A-BED4-8210-3D9C-F48D0F859C77}"/>
          </ac:cxnSpMkLst>
        </pc:cxnChg>
        <pc:cxnChg chg="mod">
          <ac:chgData name="Ridhi Saraf" userId="ce4f9119-65ad-4535-86ee-b0e122925609" providerId="ADAL" clId="{40C37756-B804-4ABF-8313-B2C97A8B144D}" dt="2024-09-16T08:43:25.667" v="10254" actId="1036"/>
          <ac:cxnSpMkLst>
            <pc:docMk/>
            <pc:sldMk cId="3617999393" sldId="305"/>
            <ac:cxnSpMk id="31" creationId="{C3D0D8D1-E79C-7185-C4F2-AB6AFD6C9631}"/>
          </ac:cxnSpMkLst>
        </pc:cxnChg>
        <pc:cxnChg chg="mod">
          <ac:chgData name="Ridhi Saraf" userId="ce4f9119-65ad-4535-86ee-b0e122925609" providerId="ADAL" clId="{40C37756-B804-4ABF-8313-B2C97A8B144D}" dt="2024-09-16T08:43:25.667" v="10254" actId="1036"/>
          <ac:cxnSpMkLst>
            <pc:docMk/>
            <pc:sldMk cId="3617999393" sldId="305"/>
            <ac:cxnSpMk id="32" creationId="{B65914A9-13B1-B371-D898-891984C5CD44}"/>
          </ac:cxnSpMkLst>
        </pc:cxnChg>
        <pc:cxnChg chg="add mod">
          <ac:chgData name="Ridhi Saraf" userId="ce4f9119-65ad-4535-86ee-b0e122925609" providerId="ADAL" clId="{40C37756-B804-4ABF-8313-B2C97A8B144D}" dt="2024-09-16T08:36:40.186" v="10126" actId="1037"/>
          <ac:cxnSpMkLst>
            <pc:docMk/>
            <pc:sldMk cId="3617999393" sldId="305"/>
            <ac:cxnSpMk id="33" creationId="{4691E024-4DA9-59C0-BC16-8069871342B3}"/>
          </ac:cxnSpMkLst>
        </pc:cxnChg>
        <pc:cxnChg chg="add mod">
          <ac:chgData name="Ridhi Saraf" userId="ce4f9119-65ad-4535-86ee-b0e122925609" providerId="ADAL" clId="{40C37756-B804-4ABF-8313-B2C97A8B144D}" dt="2024-09-16T08:36:40.186" v="10126" actId="1037"/>
          <ac:cxnSpMkLst>
            <pc:docMk/>
            <pc:sldMk cId="3617999393" sldId="305"/>
            <ac:cxnSpMk id="34" creationId="{0B37FC48-4E0F-6937-50A1-D0D24461AFC4}"/>
          </ac:cxnSpMkLst>
        </pc:cxnChg>
        <pc:cxnChg chg="add mod">
          <ac:chgData name="Ridhi Saraf" userId="ce4f9119-65ad-4535-86ee-b0e122925609" providerId="ADAL" clId="{40C37756-B804-4ABF-8313-B2C97A8B144D}" dt="2024-09-16T08:36:40.186" v="10126" actId="1037"/>
          <ac:cxnSpMkLst>
            <pc:docMk/>
            <pc:sldMk cId="3617999393" sldId="305"/>
            <ac:cxnSpMk id="45" creationId="{FFDD7FBD-1E85-1F18-3AC3-0336350AE3F4}"/>
          </ac:cxnSpMkLst>
        </pc:cxnChg>
        <pc:cxnChg chg="add mod">
          <ac:chgData name="Ridhi Saraf" userId="ce4f9119-65ad-4535-86ee-b0e122925609" providerId="ADAL" clId="{40C37756-B804-4ABF-8313-B2C97A8B144D}" dt="2024-09-16T08:36:40.186" v="10126" actId="1037"/>
          <ac:cxnSpMkLst>
            <pc:docMk/>
            <pc:sldMk cId="3617999393" sldId="305"/>
            <ac:cxnSpMk id="47" creationId="{C50A132E-854D-F4D2-D3FE-BEFFAC1FBC6F}"/>
          </ac:cxnSpMkLst>
        </pc:cxnChg>
        <pc:cxnChg chg="mod">
          <ac:chgData name="Ridhi Saraf" userId="ce4f9119-65ad-4535-86ee-b0e122925609" providerId="ADAL" clId="{40C37756-B804-4ABF-8313-B2C97A8B144D}" dt="2024-09-16T08:29:13.419" v="9752" actId="1036"/>
          <ac:cxnSpMkLst>
            <pc:docMk/>
            <pc:sldMk cId="3617999393" sldId="305"/>
            <ac:cxnSpMk id="48" creationId="{121CD3DB-03C5-135B-3024-562258CF1373}"/>
          </ac:cxnSpMkLst>
        </pc:cxnChg>
        <pc:cxnChg chg="mod">
          <ac:chgData name="Ridhi Saraf" userId="ce4f9119-65ad-4535-86ee-b0e122925609" providerId="ADAL" clId="{40C37756-B804-4ABF-8313-B2C97A8B144D}" dt="2024-09-16T08:29:13.419" v="9752" actId="1036"/>
          <ac:cxnSpMkLst>
            <pc:docMk/>
            <pc:sldMk cId="3617999393" sldId="305"/>
            <ac:cxnSpMk id="49" creationId="{F65CA668-A7DD-18F9-4D00-05F4D1BCDD68}"/>
          </ac:cxnSpMkLst>
        </pc:cxnChg>
      </pc:sldChg>
      <pc:sldChg chg="addSp delSp modSp add mod">
        <pc:chgData name="Ridhi Saraf" userId="ce4f9119-65ad-4535-86ee-b0e122925609" providerId="ADAL" clId="{40C37756-B804-4ABF-8313-B2C97A8B144D}" dt="2024-09-17T18:27:04.848" v="13252" actId="20577"/>
        <pc:sldMkLst>
          <pc:docMk/>
          <pc:sldMk cId="3548262755" sldId="306"/>
        </pc:sldMkLst>
        <pc:spChg chg="mod">
          <ac:chgData name="Ridhi Saraf" userId="ce4f9119-65ad-4535-86ee-b0e122925609" providerId="ADAL" clId="{40C37756-B804-4ABF-8313-B2C97A8B144D}" dt="2024-09-17T18:27:04.848" v="13252" actId="20577"/>
          <ac:spMkLst>
            <pc:docMk/>
            <pc:sldMk cId="3548262755" sldId="306"/>
            <ac:spMk id="3" creationId="{C35A0C13-6094-CEDC-8D86-AAA3E0C9D8BC}"/>
          </ac:spMkLst>
        </pc:spChg>
        <pc:picChg chg="add mod">
          <ac:chgData name="Ridhi Saraf" userId="ce4f9119-65ad-4535-86ee-b0e122925609" providerId="ADAL" clId="{40C37756-B804-4ABF-8313-B2C97A8B144D}" dt="2024-09-16T10:30:28.864" v="10601" actId="1036"/>
          <ac:picMkLst>
            <pc:docMk/>
            <pc:sldMk cId="3548262755" sldId="306"/>
            <ac:picMk id="4" creationId="{C3EE22C3-D064-7571-CA61-2BE162CEFA20}"/>
          </ac:picMkLst>
        </pc:picChg>
        <pc:picChg chg="add mod">
          <ac:chgData name="Ridhi Saraf" userId="ce4f9119-65ad-4535-86ee-b0e122925609" providerId="ADAL" clId="{40C37756-B804-4ABF-8313-B2C97A8B144D}" dt="2024-09-16T10:30:12.382" v="10591" actId="1037"/>
          <ac:picMkLst>
            <pc:docMk/>
            <pc:sldMk cId="3548262755" sldId="306"/>
            <ac:picMk id="6" creationId="{C62CEF37-7B4E-7D11-0BC1-948D81E150D1}"/>
          </ac:picMkLst>
        </pc:picChg>
        <pc:picChg chg="add mod">
          <ac:chgData name="Ridhi Saraf" userId="ce4f9119-65ad-4535-86ee-b0e122925609" providerId="ADAL" clId="{40C37756-B804-4ABF-8313-B2C97A8B144D}" dt="2024-09-16T10:30:10.013" v="10585" actId="1036"/>
          <ac:picMkLst>
            <pc:docMk/>
            <pc:sldMk cId="3548262755" sldId="306"/>
            <ac:picMk id="8" creationId="{0532974C-CC84-0AE0-67FD-CE1AFBBBCEF5}"/>
          </ac:picMkLst>
        </pc:picChg>
        <pc:picChg chg="del">
          <ac:chgData name="Ridhi Saraf" userId="ce4f9119-65ad-4535-86ee-b0e122925609" providerId="ADAL" clId="{40C37756-B804-4ABF-8313-B2C97A8B144D}" dt="2024-09-16T10:29:53.857" v="10563" actId="478"/>
          <ac:picMkLst>
            <pc:docMk/>
            <pc:sldMk cId="3548262755" sldId="306"/>
            <ac:picMk id="29" creationId="{F8C72F41-5972-2CF6-0D8E-D58F4BB3DCE2}"/>
          </ac:picMkLst>
        </pc:picChg>
      </pc:sldChg>
      <pc:sldChg chg="addSp delSp modSp add mod">
        <pc:chgData name="Ridhi Saraf" userId="ce4f9119-65ad-4535-86ee-b0e122925609" providerId="ADAL" clId="{40C37756-B804-4ABF-8313-B2C97A8B144D}" dt="2024-09-17T18:27:18.507" v="13273" actId="20577"/>
        <pc:sldMkLst>
          <pc:docMk/>
          <pc:sldMk cId="1322704290" sldId="307"/>
        </pc:sldMkLst>
        <pc:spChg chg="mod">
          <ac:chgData name="Ridhi Saraf" userId="ce4f9119-65ad-4535-86ee-b0e122925609" providerId="ADAL" clId="{40C37756-B804-4ABF-8313-B2C97A8B144D}" dt="2024-09-17T18:27:18.507" v="13273" actId="20577"/>
          <ac:spMkLst>
            <pc:docMk/>
            <pc:sldMk cId="1322704290" sldId="307"/>
            <ac:spMk id="3" creationId="{C35A0C13-6094-CEDC-8D86-AAA3E0C9D8BC}"/>
          </ac:spMkLst>
        </pc:spChg>
        <pc:picChg chg="del">
          <ac:chgData name="Ridhi Saraf" userId="ce4f9119-65ad-4535-86ee-b0e122925609" providerId="ADAL" clId="{40C37756-B804-4ABF-8313-B2C97A8B144D}" dt="2024-09-16T10:26:22.945" v="10516" actId="478"/>
          <ac:picMkLst>
            <pc:docMk/>
            <pc:sldMk cId="1322704290" sldId="307"/>
            <ac:picMk id="4" creationId="{C3EE22C3-D064-7571-CA61-2BE162CEFA20}"/>
          </ac:picMkLst>
        </pc:picChg>
        <pc:picChg chg="add mod">
          <ac:chgData name="Ridhi Saraf" userId="ce4f9119-65ad-4535-86ee-b0e122925609" providerId="ADAL" clId="{40C37756-B804-4ABF-8313-B2C97A8B144D}" dt="2024-09-16T10:29:04.827" v="10531" actId="14100"/>
          <ac:picMkLst>
            <pc:docMk/>
            <pc:sldMk cId="1322704290" sldId="307"/>
            <ac:picMk id="5" creationId="{FE122568-9AF5-2D2D-9441-4CF2A87FBC38}"/>
          </ac:picMkLst>
        </pc:picChg>
        <pc:picChg chg="del">
          <ac:chgData name="Ridhi Saraf" userId="ce4f9119-65ad-4535-86ee-b0e122925609" providerId="ADAL" clId="{40C37756-B804-4ABF-8313-B2C97A8B144D}" dt="2024-09-16T10:26:22.945" v="10516" actId="478"/>
          <ac:picMkLst>
            <pc:docMk/>
            <pc:sldMk cId="1322704290" sldId="307"/>
            <ac:picMk id="6" creationId="{C62CEF37-7B4E-7D11-0BC1-948D81E150D1}"/>
          </ac:picMkLst>
        </pc:picChg>
        <pc:picChg chg="del">
          <ac:chgData name="Ridhi Saraf" userId="ce4f9119-65ad-4535-86ee-b0e122925609" providerId="ADAL" clId="{40C37756-B804-4ABF-8313-B2C97A8B144D}" dt="2024-09-16T10:26:22.945" v="10516" actId="478"/>
          <ac:picMkLst>
            <pc:docMk/>
            <pc:sldMk cId="1322704290" sldId="307"/>
            <ac:picMk id="8" creationId="{0532974C-CC84-0AE0-67FD-CE1AFBBBCEF5}"/>
          </ac:picMkLst>
        </pc:picChg>
        <pc:picChg chg="add mod">
          <ac:chgData name="Ridhi Saraf" userId="ce4f9119-65ad-4535-86ee-b0e122925609" providerId="ADAL" clId="{40C37756-B804-4ABF-8313-B2C97A8B144D}" dt="2024-09-16T10:29:19.715" v="10552" actId="1037"/>
          <ac:picMkLst>
            <pc:docMk/>
            <pc:sldMk cId="1322704290" sldId="307"/>
            <ac:picMk id="9" creationId="{7A41E679-5058-2A63-BCC4-EB6DF1543A72}"/>
          </ac:picMkLst>
        </pc:picChg>
        <pc:picChg chg="add mod">
          <ac:chgData name="Ridhi Saraf" userId="ce4f9119-65ad-4535-86ee-b0e122925609" providerId="ADAL" clId="{40C37756-B804-4ABF-8313-B2C97A8B144D}" dt="2024-09-16T10:29:17.346" v="10546" actId="1038"/>
          <ac:picMkLst>
            <pc:docMk/>
            <pc:sldMk cId="1322704290" sldId="307"/>
            <ac:picMk id="11" creationId="{58A420FD-3738-4B2F-2DAE-9937024D744E}"/>
          </ac:picMkLst>
        </pc:picChg>
        <pc:picChg chg="add mod">
          <ac:chgData name="Ridhi Saraf" userId="ce4f9119-65ad-4535-86ee-b0e122925609" providerId="ADAL" clId="{40C37756-B804-4ABF-8313-B2C97A8B144D}" dt="2024-09-16T10:29:01.854" v="10530" actId="14100"/>
          <ac:picMkLst>
            <pc:docMk/>
            <pc:sldMk cId="1322704290" sldId="307"/>
            <ac:picMk id="13" creationId="{C6CB62D8-7E96-39B1-0AD3-84B858FE0500}"/>
          </ac:picMkLst>
        </pc:picChg>
        <pc:picChg chg="del">
          <ac:chgData name="Ridhi Saraf" userId="ce4f9119-65ad-4535-86ee-b0e122925609" providerId="ADAL" clId="{40C37756-B804-4ABF-8313-B2C97A8B144D}" dt="2024-09-16T10:26:22.945" v="10516" actId="478"/>
          <ac:picMkLst>
            <pc:docMk/>
            <pc:sldMk cId="1322704290" sldId="307"/>
            <ac:picMk id="29" creationId="{F8C72F41-5972-2CF6-0D8E-D58F4BB3DCE2}"/>
          </ac:picMkLst>
        </pc:picChg>
      </pc:sldChg>
      <pc:sldChg chg="addSp delSp modSp add mod ord">
        <pc:chgData name="Ridhi Saraf" userId="ce4f9119-65ad-4535-86ee-b0e122925609" providerId="ADAL" clId="{40C37756-B804-4ABF-8313-B2C97A8B144D}" dt="2024-09-19T19:36:31.149" v="14426" actId="1038"/>
        <pc:sldMkLst>
          <pc:docMk/>
          <pc:sldMk cId="2670229225" sldId="308"/>
        </pc:sldMkLst>
        <pc:spChg chg="add mod">
          <ac:chgData name="Ridhi Saraf" userId="ce4f9119-65ad-4535-86ee-b0e122925609" providerId="ADAL" clId="{40C37756-B804-4ABF-8313-B2C97A8B144D}" dt="2024-09-19T19:16:10.318" v="13910" actId="1037"/>
          <ac:spMkLst>
            <pc:docMk/>
            <pc:sldMk cId="2670229225" sldId="308"/>
            <ac:spMk id="2" creationId="{30CD8BB1-658B-75FE-F348-6ED0DF16EDAB}"/>
          </ac:spMkLst>
        </pc:spChg>
        <pc:spChg chg="mod">
          <ac:chgData name="Ridhi Saraf" userId="ce4f9119-65ad-4535-86ee-b0e122925609" providerId="ADAL" clId="{40C37756-B804-4ABF-8313-B2C97A8B144D}" dt="2024-09-19T19:16:26.705" v="13942" actId="20577"/>
          <ac:spMkLst>
            <pc:docMk/>
            <pc:sldMk cId="2670229225" sldId="308"/>
            <ac:spMk id="3" creationId="{C35A0C13-6094-CEDC-8D86-AAA3E0C9D8BC}"/>
          </ac:spMkLst>
        </pc:spChg>
        <pc:spChg chg="add mod">
          <ac:chgData name="Ridhi Saraf" userId="ce4f9119-65ad-4535-86ee-b0e122925609" providerId="ADAL" clId="{40C37756-B804-4ABF-8313-B2C97A8B144D}" dt="2024-09-19T19:16:00.777" v="13892" actId="20577"/>
          <ac:spMkLst>
            <pc:docMk/>
            <pc:sldMk cId="2670229225" sldId="308"/>
            <ac:spMk id="4" creationId="{640123DC-262F-C7EE-1022-BE2AEF0BF862}"/>
          </ac:spMkLst>
        </pc:spChg>
        <pc:spChg chg="add">
          <ac:chgData name="Ridhi Saraf" userId="ce4f9119-65ad-4535-86ee-b0e122925609" providerId="ADAL" clId="{40C37756-B804-4ABF-8313-B2C97A8B144D}" dt="2024-09-19T18:40:54.879" v="13510"/>
          <ac:spMkLst>
            <pc:docMk/>
            <pc:sldMk cId="2670229225" sldId="308"/>
            <ac:spMk id="6" creationId="{1CFAD7B2-9A4B-68DF-B888-CDE7B602DABE}"/>
          </ac:spMkLst>
        </pc:spChg>
        <pc:spChg chg="mod">
          <ac:chgData name="Ridhi Saraf" userId="ce4f9119-65ad-4535-86ee-b0e122925609" providerId="ADAL" clId="{40C37756-B804-4ABF-8313-B2C97A8B144D}" dt="2024-09-19T19:36:31.149" v="14426" actId="1038"/>
          <ac:spMkLst>
            <pc:docMk/>
            <pc:sldMk cId="2670229225" sldId="308"/>
            <ac:spMk id="8" creationId="{8B741408-4CDA-8DD6-4D92-423EE4190E4C}"/>
          </ac:spMkLst>
        </pc:spChg>
        <pc:picChg chg="del">
          <ac:chgData name="Ridhi Saraf" userId="ce4f9119-65ad-4535-86ee-b0e122925609" providerId="ADAL" clId="{40C37756-B804-4ABF-8313-B2C97A8B144D}" dt="2024-09-16T10:29:50.465" v="10560" actId="478"/>
          <ac:picMkLst>
            <pc:docMk/>
            <pc:sldMk cId="2670229225" sldId="308"/>
            <ac:picMk id="4" creationId="{C3EE22C3-D064-7571-CA61-2BE162CEFA20}"/>
          </ac:picMkLst>
        </pc:picChg>
        <pc:picChg chg="add mod">
          <ac:chgData name="Ridhi Saraf" userId="ce4f9119-65ad-4535-86ee-b0e122925609" providerId="ADAL" clId="{40C37756-B804-4ABF-8313-B2C97A8B144D}" dt="2024-09-19T19:15:23.344" v="13835" actId="1036"/>
          <ac:picMkLst>
            <pc:docMk/>
            <pc:sldMk cId="2670229225" sldId="308"/>
            <ac:picMk id="5" creationId="{D7D962C5-4A59-A69A-212E-474CBAF134A9}"/>
          </ac:picMkLst>
        </pc:picChg>
        <pc:picChg chg="del">
          <ac:chgData name="Ridhi Saraf" userId="ce4f9119-65ad-4535-86ee-b0e122925609" providerId="ADAL" clId="{40C37756-B804-4ABF-8313-B2C97A8B144D}" dt="2024-09-16T10:29:50.465" v="10560" actId="478"/>
          <ac:picMkLst>
            <pc:docMk/>
            <pc:sldMk cId="2670229225" sldId="308"/>
            <ac:picMk id="6" creationId="{C62CEF37-7B4E-7D11-0BC1-948D81E150D1}"/>
          </ac:picMkLst>
        </pc:picChg>
        <pc:picChg chg="add mod modCrop">
          <ac:chgData name="Ridhi Saraf" userId="ce4f9119-65ad-4535-86ee-b0e122925609" providerId="ADAL" clId="{40C37756-B804-4ABF-8313-B2C97A8B144D}" dt="2024-09-19T19:15:31.804" v="13869" actId="1038"/>
          <ac:picMkLst>
            <pc:docMk/>
            <pc:sldMk cId="2670229225" sldId="308"/>
            <ac:picMk id="7" creationId="{1EB4E47B-0AFB-BC0A-6789-5548AF587357}"/>
          </ac:picMkLst>
        </pc:picChg>
        <pc:picChg chg="del">
          <ac:chgData name="Ridhi Saraf" userId="ce4f9119-65ad-4535-86ee-b0e122925609" providerId="ADAL" clId="{40C37756-B804-4ABF-8313-B2C97A8B144D}" dt="2024-09-16T10:29:50.465" v="10560" actId="478"/>
          <ac:picMkLst>
            <pc:docMk/>
            <pc:sldMk cId="2670229225" sldId="308"/>
            <ac:picMk id="8" creationId="{0532974C-CC84-0AE0-67FD-CE1AFBBBCEF5}"/>
          </ac:picMkLst>
        </pc:picChg>
        <pc:picChg chg="mod">
          <ac:chgData name="Ridhi Saraf" userId="ce4f9119-65ad-4535-86ee-b0e122925609" providerId="ADAL" clId="{40C37756-B804-4ABF-8313-B2C97A8B144D}" dt="2024-09-19T19:15:27.503" v="13854" actId="1038"/>
          <ac:picMkLst>
            <pc:docMk/>
            <pc:sldMk cId="2670229225" sldId="308"/>
            <ac:picMk id="29" creationId="{F8C72F41-5972-2CF6-0D8E-D58F4BB3DCE2}"/>
          </ac:picMkLst>
        </pc:picChg>
      </pc:sldChg>
      <pc:sldChg chg="add del">
        <pc:chgData name="Ridhi Saraf" userId="ce4f9119-65ad-4535-86ee-b0e122925609" providerId="ADAL" clId="{40C37756-B804-4ABF-8313-B2C97A8B144D}" dt="2024-09-16T10:32:20.532" v="10606" actId="47"/>
        <pc:sldMkLst>
          <pc:docMk/>
          <pc:sldMk cId="1022679923" sldId="309"/>
        </pc:sldMkLst>
      </pc:sldChg>
      <pc:sldChg chg="addSp delSp modSp add mod ord">
        <pc:chgData name="Ridhi Saraf" userId="ce4f9119-65ad-4535-86ee-b0e122925609" providerId="ADAL" clId="{40C37756-B804-4ABF-8313-B2C97A8B144D}" dt="2024-09-16T10:39:38.244" v="10693" actId="20577"/>
        <pc:sldMkLst>
          <pc:docMk/>
          <pc:sldMk cId="1790701950" sldId="309"/>
        </pc:sldMkLst>
        <pc:spChg chg="mod">
          <ac:chgData name="Ridhi Saraf" userId="ce4f9119-65ad-4535-86ee-b0e122925609" providerId="ADAL" clId="{40C37756-B804-4ABF-8313-B2C97A8B144D}" dt="2024-09-16T10:39:38.244" v="10693" actId="20577"/>
          <ac:spMkLst>
            <pc:docMk/>
            <pc:sldMk cId="1790701950" sldId="309"/>
            <ac:spMk id="3" creationId="{C35A0C13-6094-CEDC-8D86-AAA3E0C9D8BC}"/>
          </ac:spMkLst>
        </pc:spChg>
        <pc:picChg chg="add mod">
          <ac:chgData name="Ridhi Saraf" userId="ce4f9119-65ad-4535-86ee-b0e122925609" providerId="ADAL" clId="{40C37756-B804-4ABF-8313-B2C97A8B144D}" dt="2024-09-16T10:32:34.812" v="10613" actId="1076"/>
          <ac:picMkLst>
            <pc:docMk/>
            <pc:sldMk cId="1790701950" sldId="309"/>
            <ac:picMk id="4" creationId="{AE9FDE57-7279-85E0-00E3-FFA54ABF8EC4}"/>
          </ac:picMkLst>
        </pc:picChg>
        <pc:picChg chg="del">
          <ac:chgData name="Ridhi Saraf" userId="ce4f9119-65ad-4535-86ee-b0e122925609" providerId="ADAL" clId="{40C37756-B804-4ABF-8313-B2C97A8B144D}" dt="2024-09-16T10:32:30.846" v="10610" actId="478"/>
          <ac:picMkLst>
            <pc:docMk/>
            <pc:sldMk cId="1790701950" sldId="309"/>
            <ac:picMk id="5" creationId="{FE122568-9AF5-2D2D-9441-4CF2A87FBC38}"/>
          </ac:picMkLst>
        </pc:picChg>
        <pc:picChg chg="add mod">
          <ac:chgData name="Ridhi Saraf" userId="ce4f9119-65ad-4535-86ee-b0e122925609" providerId="ADAL" clId="{40C37756-B804-4ABF-8313-B2C97A8B144D}" dt="2024-09-16T10:33:58.268" v="10681" actId="1037"/>
          <ac:picMkLst>
            <pc:docMk/>
            <pc:sldMk cId="1790701950" sldId="309"/>
            <ac:picMk id="7" creationId="{3DAA5E2F-F521-75B2-D873-5C0AADFA047C}"/>
          </ac:picMkLst>
        </pc:picChg>
        <pc:picChg chg="del">
          <ac:chgData name="Ridhi Saraf" userId="ce4f9119-65ad-4535-86ee-b0e122925609" providerId="ADAL" clId="{40C37756-B804-4ABF-8313-B2C97A8B144D}" dt="2024-09-16T10:32:30.846" v="10610" actId="478"/>
          <ac:picMkLst>
            <pc:docMk/>
            <pc:sldMk cId="1790701950" sldId="309"/>
            <ac:picMk id="9" creationId="{7A41E679-5058-2A63-BCC4-EB6DF1543A72}"/>
          </ac:picMkLst>
        </pc:picChg>
        <pc:picChg chg="add mod">
          <ac:chgData name="Ridhi Saraf" userId="ce4f9119-65ad-4535-86ee-b0e122925609" providerId="ADAL" clId="{40C37756-B804-4ABF-8313-B2C97A8B144D}" dt="2024-09-16T10:39:33.238" v="10686" actId="1076"/>
          <ac:picMkLst>
            <pc:docMk/>
            <pc:sldMk cId="1790701950" sldId="309"/>
            <ac:picMk id="10" creationId="{0879692B-8933-C474-2B55-111EFFD09686}"/>
          </ac:picMkLst>
        </pc:picChg>
        <pc:picChg chg="del">
          <ac:chgData name="Ridhi Saraf" userId="ce4f9119-65ad-4535-86ee-b0e122925609" providerId="ADAL" clId="{40C37756-B804-4ABF-8313-B2C97A8B144D}" dt="2024-09-16T10:32:30.846" v="10610" actId="478"/>
          <ac:picMkLst>
            <pc:docMk/>
            <pc:sldMk cId="1790701950" sldId="309"/>
            <ac:picMk id="11" creationId="{58A420FD-3738-4B2F-2DAE-9937024D744E}"/>
          </ac:picMkLst>
        </pc:picChg>
        <pc:picChg chg="del">
          <ac:chgData name="Ridhi Saraf" userId="ce4f9119-65ad-4535-86ee-b0e122925609" providerId="ADAL" clId="{40C37756-B804-4ABF-8313-B2C97A8B144D}" dt="2024-09-16T10:32:30.846" v="10610" actId="478"/>
          <ac:picMkLst>
            <pc:docMk/>
            <pc:sldMk cId="1790701950" sldId="309"/>
            <ac:picMk id="13" creationId="{C6CB62D8-7E96-39B1-0AD3-84B858FE0500}"/>
          </ac:picMkLst>
        </pc:picChg>
      </pc:sldChg>
      <pc:sldChg chg="add del">
        <pc:chgData name="Ridhi Saraf" userId="ce4f9119-65ad-4535-86ee-b0e122925609" providerId="ADAL" clId="{40C37756-B804-4ABF-8313-B2C97A8B144D}" dt="2024-09-16T10:53:13.074" v="10972" actId="47"/>
        <pc:sldMkLst>
          <pc:docMk/>
          <pc:sldMk cId="2035282351" sldId="310"/>
        </pc:sldMkLst>
      </pc:sldChg>
      <pc:sldChg chg="addSp delSp modSp add mod ord">
        <pc:chgData name="Ridhi Saraf" userId="ce4f9119-65ad-4535-86ee-b0e122925609" providerId="ADAL" clId="{40C37756-B804-4ABF-8313-B2C97A8B144D}" dt="2024-09-19T19:36:56.125" v="14437"/>
        <pc:sldMkLst>
          <pc:docMk/>
          <pc:sldMk cId="3143338564" sldId="310"/>
        </pc:sldMkLst>
        <pc:spChg chg="mod">
          <ac:chgData name="Ridhi Saraf" userId="ce4f9119-65ad-4535-86ee-b0e122925609" providerId="ADAL" clId="{40C37756-B804-4ABF-8313-B2C97A8B144D}" dt="2024-09-17T18:20:03.093" v="12749" actId="20577"/>
          <ac:spMkLst>
            <pc:docMk/>
            <pc:sldMk cId="3143338564" sldId="310"/>
            <ac:spMk id="3" creationId="{C35A0C13-6094-CEDC-8D86-AAA3E0C9D8BC}"/>
          </ac:spMkLst>
        </pc:spChg>
        <pc:spChg chg="add mod">
          <ac:chgData name="Ridhi Saraf" userId="ce4f9119-65ad-4535-86ee-b0e122925609" providerId="ADAL" clId="{40C37756-B804-4ABF-8313-B2C97A8B144D}" dt="2024-09-17T18:25:38.116" v="13200" actId="1036"/>
          <ac:spMkLst>
            <pc:docMk/>
            <pc:sldMk cId="3143338564" sldId="310"/>
            <ac:spMk id="16" creationId="{F726C4BE-3D31-3CFD-4865-2B26194C404B}"/>
          </ac:spMkLst>
        </pc:spChg>
        <pc:spChg chg="add mod">
          <ac:chgData name="Ridhi Saraf" userId="ce4f9119-65ad-4535-86ee-b0e122925609" providerId="ADAL" clId="{40C37756-B804-4ABF-8313-B2C97A8B144D}" dt="2024-09-17T18:23:57.519" v="13009" actId="1035"/>
          <ac:spMkLst>
            <pc:docMk/>
            <pc:sldMk cId="3143338564" sldId="310"/>
            <ac:spMk id="17" creationId="{CA0340A3-7314-668A-010A-D1E503B24B6F}"/>
          </ac:spMkLst>
        </pc:spChg>
        <pc:spChg chg="add mod">
          <ac:chgData name="Ridhi Saraf" userId="ce4f9119-65ad-4535-86ee-b0e122925609" providerId="ADAL" clId="{40C37756-B804-4ABF-8313-B2C97A8B144D}" dt="2024-09-17T18:24:34.989" v="13101" actId="20577"/>
          <ac:spMkLst>
            <pc:docMk/>
            <pc:sldMk cId="3143338564" sldId="310"/>
            <ac:spMk id="18" creationId="{263A6ABC-3772-24AA-2312-3AA6A7AE4C5D}"/>
          </ac:spMkLst>
        </pc:spChg>
        <pc:spChg chg="add mod">
          <ac:chgData name="Ridhi Saraf" userId="ce4f9119-65ad-4535-86ee-b0e122925609" providerId="ADAL" clId="{40C37756-B804-4ABF-8313-B2C97A8B144D}" dt="2024-09-17T18:25:38.116" v="13200" actId="1036"/>
          <ac:spMkLst>
            <pc:docMk/>
            <pc:sldMk cId="3143338564" sldId="310"/>
            <ac:spMk id="19" creationId="{1699AADA-C1DD-7BE2-8535-A63F796BC3D7}"/>
          </ac:spMkLst>
        </pc:spChg>
        <pc:picChg chg="add mod modCrop">
          <ac:chgData name="Ridhi Saraf" userId="ce4f9119-65ad-4535-86ee-b0e122925609" providerId="ADAL" clId="{40C37756-B804-4ABF-8313-B2C97A8B144D}" dt="2024-09-17T18:25:50.030" v="13219" actId="1037"/>
          <ac:picMkLst>
            <pc:docMk/>
            <pc:sldMk cId="3143338564" sldId="310"/>
            <ac:picMk id="4" creationId="{19DD0B0C-2886-BEC3-005C-932AE0A55E8D}"/>
          </ac:picMkLst>
        </pc:picChg>
        <pc:picChg chg="del">
          <ac:chgData name="Ridhi Saraf" userId="ce4f9119-65ad-4535-86ee-b0e122925609" providerId="ADAL" clId="{40C37756-B804-4ABF-8313-B2C97A8B144D}" dt="2024-09-17T18:14:16.729" v="12535" actId="478"/>
          <ac:picMkLst>
            <pc:docMk/>
            <pc:sldMk cId="3143338564" sldId="310"/>
            <ac:picMk id="5" creationId="{FE122568-9AF5-2D2D-9441-4CF2A87FBC38}"/>
          </ac:picMkLst>
        </pc:picChg>
        <pc:picChg chg="add mod">
          <ac:chgData name="Ridhi Saraf" userId="ce4f9119-65ad-4535-86ee-b0e122925609" providerId="ADAL" clId="{40C37756-B804-4ABF-8313-B2C97A8B144D}" dt="2024-09-17T18:25:52.620" v="13224" actId="1035"/>
          <ac:picMkLst>
            <pc:docMk/>
            <pc:sldMk cId="3143338564" sldId="310"/>
            <ac:picMk id="7" creationId="{5DE8646E-5B7C-7756-E493-0D0D3475D003}"/>
          </ac:picMkLst>
        </pc:picChg>
        <pc:picChg chg="del">
          <ac:chgData name="Ridhi Saraf" userId="ce4f9119-65ad-4535-86ee-b0e122925609" providerId="ADAL" clId="{40C37756-B804-4ABF-8313-B2C97A8B144D}" dt="2024-09-17T18:14:16.729" v="12535" actId="478"/>
          <ac:picMkLst>
            <pc:docMk/>
            <pc:sldMk cId="3143338564" sldId="310"/>
            <ac:picMk id="9" creationId="{7A41E679-5058-2A63-BCC4-EB6DF1543A72}"/>
          </ac:picMkLst>
        </pc:picChg>
        <pc:picChg chg="add mod">
          <ac:chgData name="Ridhi Saraf" userId="ce4f9119-65ad-4535-86ee-b0e122925609" providerId="ADAL" clId="{40C37756-B804-4ABF-8313-B2C97A8B144D}" dt="2024-09-17T18:25:38.116" v="13200" actId="1036"/>
          <ac:picMkLst>
            <pc:docMk/>
            <pc:sldMk cId="3143338564" sldId="310"/>
            <ac:picMk id="10" creationId="{B78CB470-B3F5-A06D-1293-C1CCD3981D97}"/>
          </ac:picMkLst>
        </pc:picChg>
        <pc:picChg chg="del">
          <ac:chgData name="Ridhi Saraf" userId="ce4f9119-65ad-4535-86ee-b0e122925609" providerId="ADAL" clId="{40C37756-B804-4ABF-8313-B2C97A8B144D}" dt="2024-09-17T18:14:16.729" v="12535" actId="478"/>
          <ac:picMkLst>
            <pc:docMk/>
            <pc:sldMk cId="3143338564" sldId="310"/>
            <ac:picMk id="11" creationId="{58A420FD-3738-4B2F-2DAE-9937024D744E}"/>
          </ac:picMkLst>
        </pc:picChg>
        <pc:picChg chg="del">
          <ac:chgData name="Ridhi Saraf" userId="ce4f9119-65ad-4535-86ee-b0e122925609" providerId="ADAL" clId="{40C37756-B804-4ABF-8313-B2C97A8B144D}" dt="2024-09-17T18:14:16.729" v="12535" actId="478"/>
          <ac:picMkLst>
            <pc:docMk/>
            <pc:sldMk cId="3143338564" sldId="310"/>
            <ac:picMk id="13" creationId="{C6CB62D8-7E96-39B1-0AD3-84B858FE0500}"/>
          </ac:picMkLst>
        </pc:picChg>
        <pc:picChg chg="add mod">
          <ac:chgData name="Ridhi Saraf" userId="ce4f9119-65ad-4535-86ee-b0e122925609" providerId="ADAL" clId="{40C37756-B804-4ABF-8313-B2C97A8B144D}" dt="2024-09-17T18:25:38.116" v="13200" actId="1036"/>
          <ac:picMkLst>
            <pc:docMk/>
            <pc:sldMk cId="3143338564" sldId="310"/>
            <ac:picMk id="14" creationId="{947672C1-3634-1004-4FE9-EBA231FC3A3D}"/>
          </ac:picMkLst>
        </pc:picChg>
      </pc:sldChg>
      <pc:sldChg chg="addSp delSp modSp add mod ord">
        <pc:chgData name="Ridhi Saraf" userId="ce4f9119-65ad-4535-86ee-b0e122925609" providerId="ADAL" clId="{40C37756-B804-4ABF-8313-B2C97A8B144D}" dt="2024-09-17T18:27:30.212" v="13275"/>
        <pc:sldMkLst>
          <pc:docMk/>
          <pc:sldMk cId="2148614905" sldId="311"/>
        </pc:sldMkLst>
        <pc:spChg chg="mod">
          <ac:chgData name="Ridhi Saraf" userId="ce4f9119-65ad-4535-86ee-b0e122925609" providerId="ADAL" clId="{40C37756-B804-4ABF-8313-B2C97A8B144D}" dt="2024-09-17T18:17:59.699" v="12708" actId="20577"/>
          <ac:spMkLst>
            <pc:docMk/>
            <pc:sldMk cId="2148614905" sldId="311"/>
            <ac:spMk id="3" creationId="{C35A0C13-6094-CEDC-8D86-AAA3E0C9D8BC}"/>
          </ac:spMkLst>
        </pc:spChg>
        <pc:picChg chg="del">
          <ac:chgData name="Ridhi Saraf" userId="ce4f9119-65ad-4535-86ee-b0e122925609" providerId="ADAL" clId="{40C37756-B804-4ABF-8313-B2C97A8B144D}" dt="2024-09-17T18:16:50.914" v="12624" actId="478"/>
          <ac:picMkLst>
            <pc:docMk/>
            <pc:sldMk cId="2148614905" sldId="311"/>
            <ac:picMk id="4" creationId="{19DD0B0C-2886-BEC3-005C-932AE0A55E8D}"/>
          </ac:picMkLst>
        </pc:picChg>
        <pc:picChg chg="add mod ord modCrop">
          <ac:chgData name="Ridhi Saraf" userId="ce4f9119-65ad-4535-86ee-b0e122925609" providerId="ADAL" clId="{40C37756-B804-4ABF-8313-B2C97A8B144D}" dt="2024-09-17T18:19:20.431" v="12741" actId="1038"/>
          <ac:picMkLst>
            <pc:docMk/>
            <pc:sldMk cId="2148614905" sldId="311"/>
            <ac:picMk id="5" creationId="{21AF43CE-36E2-AB1D-C0D5-1D6F85D5520E}"/>
          </ac:picMkLst>
        </pc:picChg>
        <pc:picChg chg="del">
          <ac:chgData name="Ridhi Saraf" userId="ce4f9119-65ad-4535-86ee-b0e122925609" providerId="ADAL" clId="{40C37756-B804-4ABF-8313-B2C97A8B144D}" dt="2024-09-17T18:16:49.557" v="12623" actId="478"/>
          <ac:picMkLst>
            <pc:docMk/>
            <pc:sldMk cId="2148614905" sldId="311"/>
            <ac:picMk id="7" creationId="{5DE8646E-5B7C-7756-E493-0D0D3475D003}"/>
          </ac:picMkLst>
        </pc:picChg>
        <pc:picChg chg="add mod ord modCrop">
          <ac:chgData name="Ridhi Saraf" userId="ce4f9119-65ad-4535-86ee-b0e122925609" providerId="ADAL" clId="{40C37756-B804-4ABF-8313-B2C97A8B144D}" dt="2024-09-17T18:19:21.684" v="12743" actId="1037"/>
          <ac:picMkLst>
            <pc:docMk/>
            <pc:sldMk cId="2148614905" sldId="311"/>
            <ac:picMk id="8" creationId="{9179175A-C36C-066C-7E9A-9A8676E90017}"/>
          </ac:picMkLst>
        </pc:picChg>
      </pc:sldChg>
      <pc:sldChg chg="add del">
        <pc:chgData name="Ridhi Saraf" userId="ce4f9119-65ad-4535-86ee-b0e122925609" providerId="ADAL" clId="{40C37756-B804-4ABF-8313-B2C97A8B144D}" dt="2024-09-17T18:29:55.268" v="13342" actId="47"/>
        <pc:sldMkLst>
          <pc:docMk/>
          <pc:sldMk cId="1343311141" sldId="312"/>
        </pc:sldMkLst>
      </pc:sldChg>
      <pc:sldChg chg="addSp delSp modSp add mod ord">
        <pc:chgData name="Ridhi Saraf" userId="ce4f9119-65ad-4535-86ee-b0e122925609" providerId="ADAL" clId="{40C37756-B804-4ABF-8313-B2C97A8B144D}" dt="2024-09-19T19:37:18.676" v="14439"/>
        <pc:sldMkLst>
          <pc:docMk/>
          <pc:sldMk cId="2162266732" sldId="312"/>
        </pc:sldMkLst>
        <pc:spChg chg="mod">
          <ac:chgData name="Ridhi Saraf" userId="ce4f9119-65ad-4535-86ee-b0e122925609" providerId="ADAL" clId="{40C37756-B804-4ABF-8313-B2C97A8B144D}" dt="2024-09-17T18:31:05.888" v="13366" actId="20577"/>
          <ac:spMkLst>
            <pc:docMk/>
            <pc:sldMk cId="2162266732" sldId="312"/>
            <ac:spMk id="3" creationId="{C35A0C13-6094-CEDC-8D86-AAA3E0C9D8BC}"/>
          </ac:spMkLst>
        </pc:spChg>
        <pc:picChg chg="add mod">
          <ac:chgData name="Ridhi Saraf" userId="ce4f9119-65ad-4535-86ee-b0e122925609" providerId="ADAL" clId="{40C37756-B804-4ABF-8313-B2C97A8B144D}" dt="2024-09-19T19:36:38.005" v="14435" actId="1035"/>
          <ac:picMkLst>
            <pc:docMk/>
            <pc:sldMk cId="2162266732" sldId="312"/>
            <ac:picMk id="4" creationId="{880612A6-E4CB-1614-C695-29137D927DF4}"/>
          </ac:picMkLst>
        </pc:picChg>
        <pc:picChg chg="del">
          <ac:chgData name="Ridhi Saraf" userId="ce4f9119-65ad-4535-86ee-b0e122925609" providerId="ADAL" clId="{40C37756-B804-4ABF-8313-B2C97A8B144D}" dt="2024-09-17T18:30:56.515" v="13344" actId="478"/>
          <ac:picMkLst>
            <pc:docMk/>
            <pc:sldMk cId="2162266732" sldId="312"/>
            <ac:picMk id="5" creationId="{FE122568-9AF5-2D2D-9441-4CF2A87FBC38}"/>
          </ac:picMkLst>
        </pc:picChg>
        <pc:picChg chg="del">
          <ac:chgData name="Ridhi Saraf" userId="ce4f9119-65ad-4535-86ee-b0e122925609" providerId="ADAL" clId="{40C37756-B804-4ABF-8313-B2C97A8B144D}" dt="2024-09-17T18:30:56.515" v="13344" actId="478"/>
          <ac:picMkLst>
            <pc:docMk/>
            <pc:sldMk cId="2162266732" sldId="312"/>
            <ac:picMk id="9" creationId="{7A41E679-5058-2A63-BCC4-EB6DF1543A72}"/>
          </ac:picMkLst>
        </pc:picChg>
        <pc:picChg chg="del">
          <ac:chgData name="Ridhi Saraf" userId="ce4f9119-65ad-4535-86ee-b0e122925609" providerId="ADAL" clId="{40C37756-B804-4ABF-8313-B2C97A8B144D}" dt="2024-09-17T18:30:56.515" v="13344" actId="478"/>
          <ac:picMkLst>
            <pc:docMk/>
            <pc:sldMk cId="2162266732" sldId="312"/>
            <ac:picMk id="11" creationId="{58A420FD-3738-4B2F-2DAE-9937024D744E}"/>
          </ac:picMkLst>
        </pc:picChg>
        <pc:picChg chg="del">
          <ac:chgData name="Ridhi Saraf" userId="ce4f9119-65ad-4535-86ee-b0e122925609" providerId="ADAL" clId="{40C37756-B804-4ABF-8313-B2C97A8B144D}" dt="2024-09-17T18:30:56.515" v="13344" actId="478"/>
          <ac:picMkLst>
            <pc:docMk/>
            <pc:sldMk cId="2162266732" sldId="312"/>
            <ac:picMk id="13" creationId="{C6CB62D8-7E96-39B1-0AD3-84B858FE050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D_E9F126D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D_E9F126D4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A_B737FEB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(in Mn USD)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>
                  <a:alpha val="1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2029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3.29</c:v>
                </c:pt>
                <c:pt idx="1">
                  <c:v>3.35</c:v>
                </c:pt>
                <c:pt idx="2">
                  <c:v>3.39</c:v>
                </c:pt>
                <c:pt idx="3">
                  <c:v>3.42</c:v>
                </c:pt>
                <c:pt idx="4">
                  <c:v>3.44</c:v>
                </c:pt>
                <c:pt idx="5">
                  <c:v>3.47</c:v>
                </c:pt>
                <c:pt idx="6">
                  <c:v>3.48</c:v>
                </c:pt>
                <c:pt idx="7">
                  <c:v>3.51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5-734E-BEF9-EFD1CC3B5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1934848"/>
        <c:axId val="456941792"/>
      </c:barChart>
      <c:catAx>
        <c:axId val="60193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456941792"/>
        <c:crosses val="autoZero"/>
        <c:auto val="1"/>
        <c:lblAlgn val="ctr"/>
        <c:lblOffset val="100"/>
        <c:noMultiLvlLbl val="0"/>
      </c:catAx>
      <c:valAx>
        <c:axId val="4569417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01934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953263706367569"/>
          <c:y val="0.31586621962484224"/>
          <c:w val="0.4851189985945904"/>
          <c:h val="0.579544806051200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 share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2A-E045-B633-35177C7540A5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42A-E045-B633-35177C7540A5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2A-E045-B633-35177C7540A5}"/>
              </c:ext>
            </c:extLst>
          </c:dPt>
          <c:dPt>
            <c:idx val="3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42A-E045-B633-35177C7540A5}"/>
              </c:ext>
            </c:extLst>
          </c:dPt>
          <c:dLbls>
            <c:dLbl>
              <c:idx val="0"/>
              <c:layout>
                <c:manualLayout>
                  <c:x val="0.1017548182883783"/>
                  <c:y val="-7.801323257444106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42A-E045-B633-35177C7540A5}"/>
                </c:ext>
              </c:extLst>
            </c:dLbl>
            <c:dLbl>
              <c:idx val="1"/>
              <c:layout>
                <c:manualLayout>
                  <c:x val="8.6189231518336462E-2"/>
                  <c:y val="4.3224691255016434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802448035095048"/>
                      <c:h val="6.771786303092938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42A-E045-B633-35177C7540A5}"/>
                </c:ext>
              </c:extLst>
            </c:dLbl>
            <c:dLbl>
              <c:idx val="2"/>
              <c:layout>
                <c:manualLayout>
                  <c:x val="1.8250887687807912E-2"/>
                  <c:y val="7.38937466226864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42A-E045-B633-35177C7540A5}"/>
                </c:ext>
              </c:extLst>
            </c:dLbl>
            <c:dLbl>
              <c:idx val="3"/>
              <c:layout>
                <c:manualLayout>
                  <c:x val="-7.9902774382670697E-2"/>
                  <c:y val="-5.15587100542298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42A-E045-B633-35177C7540A5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Adhesive</c:v>
                </c:pt>
                <c:pt idx="1">
                  <c:v>Hydrogel</c:v>
                </c:pt>
                <c:pt idx="2">
                  <c:v>Collagen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 formatCode="0%">
                  <c:v>0.28000000000000003</c:v>
                </c:pt>
                <c:pt idx="1">
                  <c:v>0.153</c:v>
                </c:pt>
                <c:pt idx="2">
                  <c:v>7.1999999999999995E-2</c:v>
                </c:pt>
                <c:pt idx="3" formatCode="0%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2A-E045-B633-35177C754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4434182618911291E-2"/>
          <c:y val="0.16385612536902008"/>
          <c:w val="0.96170472956901432"/>
          <c:h val="9.99023555493809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Size (in Bn USD)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1907455089717198E-2"/>
                  <c:y val="-1.07292148918123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480-4191-8192-05E7B98EF693}"/>
                </c:ext>
              </c:extLst>
            </c:dLbl>
            <c:numFmt formatCode="[$$-409]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2023</c:v>
                </c:pt>
                <c:pt idx="1">
                  <c:v>2032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80-4191-8192-05E7B98EF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5700272"/>
        <c:axId val="1184482080"/>
      </c:lineChart>
      <c:catAx>
        <c:axId val="86570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184482080"/>
        <c:crosses val="autoZero"/>
        <c:auto val="1"/>
        <c:lblAlgn val="ctr"/>
        <c:lblOffset val="100"/>
        <c:noMultiLvlLbl val="0"/>
      </c:catAx>
      <c:valAx>
        <c:axId val="11844820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57002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01903-6A9D-4FE5-B1AF-FEAC011427C2}" type="doc">
      <dgm:prSet loTypeId="urn:microsoft.com/office/officeart/2005/8/layout/chevron1" loCatId="process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IN"/>
        </a:p>
      </dgm:t>
    </dgm:pt>
    <dgm:pt modelId="{AFEE2488-0D57-4DDA-B47C-0A876A6C95F3}">
      <dgm:prSet phldrT="[Text]" custT="1"/>
      <dgm:spPr/>
      <dgm:t>
        <a:bodyPr/>
        <a:lstStyle/>
        <a:p>
          <a:r>
            <a:rPr lang="en-US" sz="1100"/>
            <a:t> </a:t>
          </a:r>
          <a:r>
            <a:rPr lang="en-US" sz="2800"/>
            <a:t> </a:t>
          </a:r>
          <a:endParaRPr lang="en-IN" sz="1100"/>
        </a:p>
      </dgm:t>
    </dgm:pt>
    <dgm:pt modelId="{EB8A513F-2A3E-4020-A9DD-CAD18870EBDF}" type="parTrans" cxnId="{166A8E8C-BC6D-40A6-849D-8930C4FDC4E6}">
      <dgm:prSet/>
      <dgm:spPr/>
      <dgm:t>
        <a:bodyPr/>
        <a:lstStyle/>
        <a:p>
          <a:endParaRPr lang="en-IN" sz="900"/>
        </a:p>
      </dgm:t>
    </dgm:pt>
    <dgm:pt modelId="{67E36C04-9143-4C2A-9B77-B3DEFE765C05}" type="sibTrans" cxnId="{166A8E8C-BC6D-40A6-849D-8930C4FDC4E6}">
      <dgm:prSet/>
      <dgm:spPr/>
      <dgm:t>
        <a:bodyPr/>
        <a:lstStyle/>
        <a:p>
          <a:endParaRPr lang="en-IN" sz="900"/>
        </a:p>
      </dgm:t>
    </dgm:pt>
    <dgm:pt modelId="{9F09E3E7-1306-4937-8F8C-C9D2A11B64DC}">
      <dgm:prSet phldrT="[Text]" custT="1"/>
      <dgm:spPr/>
      <dgm:t>
        <a:bodyPr/>
        <a:lstStyle/>
        <a:p>
          <a:r>
            <a:rPr lang="en-US" sz="1100"/>
            <a:t> </a:t>
          </a:r>
          <a:r>
            <a:rPr lang="en-US" sz="2800"/>
            <a:t> </a:t>
          </a:r>
          <a:endParaRPr lang="en-IN" sz="1100"/>
        </a:p>
      </dgm:t>
    </dgm:pt>
    <dgm:pt modelId="{4DAD0DBD-EAEC-4C11-BB18-16570E247181}" type="parTrans" cxnId="{EC6CEFF4-0C3D-4579-A29A-2A473CFA43FF}">
      <dgm:prSet/>
      <dgm:spPr/>
      <dgm:t>
        <a:bodyPr/>
        <a:lstStyle/>
        <a:p>
          <a:endParaRPr lang="en-IN" sz="900"/>
        </a:p>
      </dgm:t>
    </dgm:pt>
    <dgm:pt modelId="{05EFE944-4DFF-400A-8F78-E97645B1AA27}" type="sibTrans" cxnId="{EC6CEFF4-0C3D-4579-A29A-2A473CFA43FF}">
      <dgm:prSet/>
      <dgm:spPr/>
      <dgm:t>
        <a:bodyPr/>
        <a:lstStyle/>
        <a:p>
          <a:endParaRPr lang="en-IN" sz="900"/>
        </a:p>
      </dgm:t>
    </dgm:pt>
    <dgm:pt modelId="{6367D116-02D2-47C3-97F5-25850DACD848}">
      <dgm:prSet phldrT="[Text]" custT="1"/>
      <dgm:spPr/>
      <dgm:t>
        <a:bodyPr/>
        <a:lstStyle/>
        <a:p>
          <a:r>
            <a:rPr lang="en-US" sz="1100"/>
            <a:t> </a:t>
          </a:r>
          <a:r>
            <a:rPr lang="en-US" sz="2800"/>
            <a:t> </a:t>
          </a:r>
          <a:endParaRPr lang="en-IN" sz="1100"/>
        </a:p>
      </dgm:t>
    </dgm:pt>
    <dgm:pt modelId="{BF4EB9E1-B531-4F79-B75D-4365B0DBDC11}" type="parTrans" cxnId="{EF821CEE-A2D3-41EE-9484-C58C1ECCC2B2}">
      <dgm:prSet/>
      <dgm:spPr/>
      <dgm:t>
        <a:bodyPr/>
        <a:lstStyle/>
        <a:p>
          <a:endParaRPr lang="en-IN" sz="900"/>
        </a:p>
      </dgm:t>
    </dgm:pt>
    <dgm:pt modelId="{E0F09007-E6AC-423E-A3D6-C857081C1E38}" type="sibTrans" cxnId="{EF821CEE-A2D3-41EE-9484-C58C1ECCC2B2}">
      <dgm:prSet/>
      <dgm:spPr/>
      <dgm:t>
        <a:bodyPr/>
        <a:lstStyle/>
        <a:p>
          <a:endParaRPr lang="en-IN" sz="900"/>
        </a:p>
      </dgm:t>
    </dgm:pt>
    <dgm:pt modelId="{46AF708F-D241-4FE9-8516-E5B2AEBAC780}">
      <dgm:prSet/>
      <dgm:spPr/>
      <dgm:t>
        <a:bodyPr/>
        <a:lstStyle/>
        <a:p>
          <a:endParaRPr lang="en-IN"/>
        </a:p>
      </dgm:t>
    </dgm:pt>
    <dgm:pt modelId="{D00E813F-A112-4114-BE22-2C1A7C887378}" type="parTrans" cxnId="{E2050F47-2153-44E7-9599-E65464AF9707}">
      <dgm:prSet/>
      <dgm:spPr/>
      <dgm:t>
        <a:bodyPr/>
        <a:lstStyle/>
        <a:p>
          <a:endParaRPr lang="en-IN"/>
        </a:p>
      </dgm:t>
    </dgm:pt>
    <dgm:pt modelId="{29D94451-1123-4922-8928-644491DA3F9E}" type="sibTrans" cxnId="{E2050F47-2153-44E7-9599-E65464AF9707}">
      <dgm:prSet/>
      <dgm:spPr/>
      <dgm:t>
        <a:bodyPr/>
        <a:lstStyle/>
        <a:p>
          <a:endParaRPr lang="en-IN"/>
        </a:p>
      </dgm:t>
    </dgm:pt>
    <dgm:pt modelId="{876B7FDA-C185-4947-8FCC-08C8BFDEDBD9}">
      <dgm:prSet/>
      <dgm:spPr/>
      <dgm:t>
        <a:bodyPr/>
        <a:lstStyle/>
        <a:p>
          <a:endParaRPr lang="en-IN"/>
        </a:p>
      </dgm:t>
    </dgm:pt>
    <dgm:pt modelId="{B9989589-38A3-484B-A77E-3F9C452A7AE9}" type="parTrans" cxnId="{A4AF027C-58C9-4C31-AF86-CFDDC4CD0453}">
      <dgm:prSet/>
      <dgm:spPr/>
      <dgm:t>
        <a:bodyPr/>
        <a:lstStyle/>
        <a:p>
          <a:endParaRPr lang="en-IN"/>
        </a:p>
      </dgm:t>
    </dgm:pt>
    <dgm:pt modelId="{836612E7-8C1C-4F7C-8465-CD2DCD1B904C}" type="sibTrans" cxnId="{A4AF027C-58C9-4C31-AF86-CFDDC4CD0453}">
      <dgm:prSet/>
      <dgm:spPr/>
      <dgm:t>
        <a:bodyPr/>
        <a:lstStyle/>
        <a:p>
          <a:endParaRPr lang="en-IN"/>
        </a:p>
      </dgm:t>
    </dgm:pt>
    <dgm:pt modelId="{6ED9AED6-D27E-4070-819C-BAEEDA1841CF}">
      <dgm:prSet/>
      <dgm:spPr/>
      <dgm:t>
        <a:bodyPr/>
        <a:lstStyle/>
        <a:p>
          <a:endParaRPr lang="en-IN"/>
        </a:p>
      </dgm:t>
    </dgm:pt>
    <dgm:pt modelId="{122DAFEF-6244-41D1-9BD0-564B9611906B}" type="parTrans" cxnId="{80E0D7EA-CF01-4FE8-91CB-314466B2A4C0}">
      <dgm:prSet/>
      <dgm:spPr/>
      <dgm:t>
        <a:bodyPr/>
        <a:lstStyle/>
        <a:p>
          <a:endParaRPr lang="en-IN"/>
        </a:p>
      </dgm:t>
    </dgm:pt>
    <dgm:pt modelId="{E76994AE-6D80-461F-82C1-131AA98BE5A3}" type="sibTrans" cxnId="{80E0D7EA-CF01-4FE8-91CB-314466B2A4C0}">
      <dgm:prSet/>
      <dgm:spPr/>
      <dgm:t>
        <a:bodyPr/>
        <a:lstStyle/>
        <a:p>
          <a:endParaRPr lang="en-IN"/>
        </a:p>
      </dgm:t>
    </dgm:pt>
    <dgm:pt modelId="{6FBD8ED3-0A3F-42FB-807B-9E2A7B1CCD4B}">
      <dgm:prSet/>
      <dgm:spPr/>
      <dgm:t>
        <a:bodyPr/>
        <a:lstStyle/>
        <a:p>
          <a:endParaRPr lang="en-IN"/>
        </a:p>
      </dgm:t>
    </dgm:pt>
    <dgm:pt modelId="{67BC0F46-E92B-4D58-8653-A1703B1AAF98}" type="parTrans" cxnId="{B6FE4B24-EF31-4298-982A-0DE6B2B19138}">
      <dgm:prSet/>
      <dgm:spPr/>
      <dgm:t>
        <a:bodyPr/>
        <a:lstStyle/>
        <a:p>
          <a:endParaRPr lang="en-IN"/>
        </a:p>
      </dgm:t>
    </dgm:pt>
    <dgm:pt modelId="{1AE25124-6345-4E64-BBFA-4EFDDC167858}" type="sibTrans" cxnId="{B6FE4B24-EF31-4298-982A-0DE6B2B19138}">
      <dgm:prSet/>
      <dgm:spPr/>
      <dgm:t>
        <a:bodyPr/>
        <a:lstStyle/>
        <a:p>
          <a:endParaRPr lang="en-IN"/>
        </a:p>
      </dgm:t>
    </dgm:pt>
    <dgm:pt modelId="{90533449-19B8-4B5D-B8D5-6A1EFC7B9218}" type="pres">
      <dgm:prSet presAssocID="{E9C01903-6A9D-4FE5-B1AF-FEAC011427C2}" presName="Name0" presStyleCnt="0">
        <dgm:presLayoutVars>
          <dgm:dir/>
          <dgm:animLvl val="lvl"/>
          <dgm:resizeHandles val="exact"/>
        </dgm:presLayoutVars>
      </dgm:prSet>
      <dgm:spPr/>
    </dgm:pt>
    <dgm:pt modelId="{F9E10DD2-758C-449C-B7FF-1E93BE23AE1D}" type="pres">
      <dgm:prSet presAssocID="{AFEE2488-0D57-4DDA-B47C-0A876A6C95F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AA61AA4-5370-4C61-94E0-82C73C2CF39C}" type="pres">
      <dgm:prSet presAssocID="{67E36C04-9143-4C2A-9B77-B3DEFE765C05}" presName="parTxOnlySpace" presStyleCnt="0"/>
      <dgm:spPr/>
    </dgm:pt>
    <dgm:pt modelId="{44015D10-13CB-4D11-B9E1-54727AAC0327}" type="pres">
      <dgm:prSet presAssocID="{9F09E3E7-1306-4937-8F8C-C9D2A11B64DC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D45B8EF4-CB3E-464D-8CF3-92350DB3E116}" type="pres">
      <dgm:prSet presAssocID="{05EFE944-4DFF-400A-8F78-E97645B1AA27}" presName="parTxOnlySpace" presStyleCnt="0"/>
      <dgm:spPr/>
    </dgm:pt>
    <dgm:pt modelId="{B070475A-503D-4705-AEAA-BBEEB641DCA6}" type="pres">
      <dgm:prSet presAssocID="{6367D116-02D2-47C3-97F5-25850DACD848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7DEA6E15-CD31-4056-90FC-9080055D0AC2}" type="pres">
      <dgm:prSet presAssocID="{E0F09007-E6AC-423E-A3D6-C857081C1E38}" presName="parTxOnlySpace" presStyleCnt="0"/>
      <dgm:spPr/>
    </dgm:pt>
    <dgm:pt modelId="{71076239-BD7C-4F6B-B736-7155533657E9}" type="pres">
      <dgm:prSet presAssocID="{46AF708F-D241-4FE9-8516-E5B2AEBAC780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610F1A3-FA9D-4C84-B9B3-DE3B9E485B8C}" type="pres">
      <dgm:prSet presAssocID="{29D94451-1123-4922-8928-644491DA3F9E}" presName="parTxOnlySpace" presStyleCnt="0"/>
      <dgm:spPr/>
    </dgm:pt>
    <dgm:pt modelId="{8328EA93-3A42-4918-9647-76F5CC168D82}" type="pres">
      <dgm:prSet presAssocID="{876B7FDA-C185-4947-8FCC-08C8BFDEDBD9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C55F07-8DD7-44BE-A72C-60039FF15EA2}" type="pres">
      <dgm:prSet presAssocID="{836612E7-8C1C-4F7C-8465-CD2DCD1B904C}" presName="parTxOnlySpace" presStyleCnt="0"/>
      <dgm:spPr/>
    </dgm:pt>
    <dgm:pt modelId="{58D878E5-2631-45B8-B900-9263BDC25444}" type="pres">
      <dgm:prSet presAssocID="{6ED9AED6-D27E-4070-819C-BAEEDA1841C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0EDC35F-7634-415D-9D20-1193AEECAA66}" type="pres">
      <dgm:prSet presAssocID="{E76994AE-6D80-461F-82C1-131AA98BE5A3}" presName="parTxOnlySpace" presStyleCnt="0"/>
      <dgm:spPr/>
    </dgm:pt>
    <dgm:pt modelId="{D5199B2F-D05A-46B8-8D60-97962D755C3D}" type="pres">
      <dgm:prSet presAssocID="{6FBD8ED3-0A3F-42FB-807B-9E2A7B1CCD4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B6FE4B24-EF31-4298-982A-0DE6B2B19138}" srcId="{E9C01903-6A9D-4FE5-B1AF-FEAC011427C2}" destId="{6FBD8ED3-0A3F-42FB-807B-9E2A7B1CCD4B}" srcOrd="6" destOrd="0" parTransId="{67BC0F46-E92B-4D58-8653-A1703B1AAF98}" sibTransId="{1AE25124-6345-4E64-BBFA-4EFDDC167858}"/>
    <dgm:cxn modelId="{41FE9433-A366-46CE-A4D0-44BFD3B77C7B}" type="presOf" srcId="{AFEE2488-0D57-4DDA-B47C-0A876A6C95F3}" destId="{F9E10DD2-758C-449C-B7FF-1E93BE23AE1D}" srcOrd="0" destOrd="0" presId="urn:microsoft.com/office/officeart/2005/8/layout/chevron1"/>
    <dgm:cxn modelId="{3747A845-489E-4732-BDE7-AF4C1E52CD29}" type="presOf" srcId="{6367D116-02D2-47C3-97F5-25850DACD848}" destId="{B070475A-503D-4705-AEAA-BBEEB641DCA6}" srcOrd="0" destOrd="0" presId="urn:microsoft.com/office/officeart/2005/8/layout/chevron1"/>
    <dgm:cxn modelId="{0D63F545-F87D-45E8-9E9F-90CCCB2D9FC7}" type="presOf" srcId="{876B7FDA-C185-4947-8FCC-08C8BFDEDBD9}" destId="{8328EA93-3A42-4918-9647-76F5CC168D82}" srcOrd="0" destOrd="0" presId="urn:microsoft.com/office/officeart/2005/8/layout/chevron1"/>
    <dgm:cxn modelId="{E2050F47-2153-44E7-9599-E65464AF9707}" srcId="{E9C01903-6A9D-4FE5-B1AF-FEAC011427C2}" destId="{46AF708F-D241-4FE9-8516-E5B2AEBAC780}" srcOrd="3" destOrd="0" parTransId="{D00E813F-A112-4114-BE22-2C1A7C887378}" sibTransId="{29D94451-1123-4922-8928-644491DA3F9E}"/>
    <dgm:cxn modelId="{A4AF027C-58C9-4C31-AF86-CFDDC4CD0453}" srcId="{E9C01903-6A9D-4FE5-B1AF-FEAC011427C2}" destId="{876B7FDA-C185-4947-8FCC-08C8BFDEDBD9}" srcOrd="4" destOrd="0" parTransId="{B9989589-38A3-484B-A77E-3F9C452A7AE9}" sibTransId="{836612E7-8C1C-4F7C-8465-CD2DCD1B904C}"/>
    <dgm:cxn modelId="{166A8E8C-BC6D-40A6-849D-8930C4FDC4E6}" srcId="{E9C01903-6A9D-4FE5-B1AF-FEAC011427C2}" destId="{AFEE2488-0D57-4DDA-B47C-0A876A6C95F3}" srcOrd="0" destOrd="0" parTransId="{EB8A513F-2A3E-4020-A9DD-CAD18870EBDF}" sibTransId="{67E36C04-9143-4C2A-9B77-B3DEFE765C05}"/>
    <dgm:cxn modelId="{061EE699-E1DA-4922-8B16-3CABD6899346}" type="presOf" srcId="{6ED9AED6-D27E-4070-819C-BAEEDA1841CF}" destId="{58D878E5-2631-45B8-B900-9263BDC25444}" srcOrd="0" destOrd="0" presId="urn:microsoft.com/office/officeart/2005/8/layout/chevron1"/>
    <dgm:cxn modelId="{1704D69A-BB5C-4445-B956-9813CAAADA80}" type="presOf" srcId="{9F09E3E7-1306-4937-8F8C-C9D2A11B64DC}" destId="{44015D10-13CB-4D11-B9E1-54727AAC0327}" srcOrd="0" destOrd="0" presId="urn:microsoft.com/office/officeart/2005/8/layout/chevron1"/>
    <dgm:cxn modelId="{A739DCAD-BF42-4395-A107-59CC2CB8EC75}" type="presOf" srcId="{46AF708F-D241-4FE9-8516-E5B2AEBAC780}" destId="{71076239-BD7C-4F6B-B736-7155533657E9}" srcOrd="0" destOrd="0" presId="urn:microsoft.com/office/officeart/2005/8/layout/chevron1"/>
    <dgm:cxn modelId="{35D80CB1-AB23-4A21-BA5A-0DAA3268964D}" type="presOf" srcId="{6FBD8ED3-0A3F-42FB-807B-9E2A7B1CCD4B}" destId="{D5199B2F-D05A-46B8-8D60-97962D755C3D}" srcOrd="0" destOrd="0" presId="urn:microsoft.com/office/officeart/2005/8/layout/chevron1"/>
    <dgm:cxn modelId="{CA18C4CE-24FB-4A79-BACC-B7B53ACFD655}" type="presOf" srcId="{E9C01903-6A9D-4FE5-B1AF-FEAC011427C2}" destId="{90533449-19B8-4B5D-B8D5-6A1EFC7B9218}" srcOrd="0" destOrd="0" presId="urn:microsoft.com/office/officeart/2005/8/layout/chevron1"/>
    <dgm:cxn modelId="{80E0D7EA-CF01-4FE8-91CB-314466B2A4C0}" srcId="{E9C01903-6A9D-4FE5-B1AF-FEAC011427C2}" destId="{6ED9AED6-D27E-4070-819C-BAEEDA1841CF}" srcOrd="5" destOrd="0" parTransId="{122DAFEF-6244-41D1-9BD0-564B9611906B}" sibTransId="{E76994AE-6D80-461F-82C1-131AA98BE5A3}"/>
    <dgm:cxn modelId="{EF821CEE-A2D3-41EE-9484-C58C1ECCC2B2}" srcId="{E9C01903-6A9D-4FE5-B1AF-FEAC011427C2}" destId="{6367D116-02D2-47C3-97F5-25850DACD848}" srcOrd="2" destOrd="0" parTransId="{BF4EB9E1-B531-4F79-B75D-4365B0DBDC11}" sibTransId="{E0F09007-E6AC-423E-A3D6-C857081C1E38}"/>
    <dgm:cxn modelId="{EC6CEFF4-0C3D-4579-A29A-2A473CFA43FF}" srcId="{E9C01903-6A9D-4FE5-B1AF-FEAC011427C2}" destId="{9F09E3E7-1306-4937-8F8C-C9D2A11B64DC}" srcOrd="1" destOrd="0" parTransId="{4DAD0DBD-EAEC-4C11-BB18-16570E247181}" sibTransId="{05EFE944-4DFF-400A-8F78-E97645B1AA27}"/>
    <dgm:cxn modelId="{919953B7-9BD3-4256-B3EB-16574B43107C}" type="presParOf" srcId="{90533449-19B8-4B5D-B8D5-6A1EFC7B9218}" destId="{F9E10DD2-758C-449C-B7FF-1E93BE23AE1D}" srcOrd="0" destOrd="0" presId="urn:microsoft.com/office/officeart/2005/8/layout/chevron1"/>
    <dgm:cxn modelId="{35951314-3C34-4D12-BCEE-5BEBBFFFB117}" type="presParOf" srcId="{90533449-19B8-4B5D-B8D5-6A1EFC7B9218}" destId="{CAA61AA4-5370-4C61-94E0-82C73C2CF39C}" srcOrd="1" destOrd="0" presId="urn:microsoft.com/office/officeart/2005/8/layout/chevron1"/>
    <dgm:cxn modelId="{5A18955B-EAE6-4E7D-972F-D222AE7DE0AA}" type="presParOf" srcId="{90533449-19B8-4B5D-B8D5-6A1EFC7B9218}" destId="{44015D10-13CB-4D11-B9E1-54727AAC0327}" srcOrd="2" destOrd="0" presId="urn:microsoft.com/office/officeart/2005/8/layout/chevron1"/>
    <dgm:cxn modelId="{DC9D3F42-955E-480B-A3AA-946C47D1D7FC}" type="presParOf" srcId="{90533449-19B8-4B5D-B8D5-6A1EFC7B9218}" destId="{D45B8EF4-CB3E-464D-8CF3-92350DB3E116}" srcOrd="3" destOrd="0" presId="urn:microsoft.com/office/officeart/2005/8/layout/chevron1"/>
    <dgm:cxn modelId="{4281A445-5AC9-48CD-B551-D6F4A3D5C15C}" type="presParOf" srcId="{90533449-19B8-4B5D-B8D5-6A1EFC7B9218}" destId="{B070475A-503D-4705-AEAA-BBEEB641DCA6}" srcOrd="4" destOrd="0" presId="urn:microsoft.com/office/officeart/2005/8/layout/chevron1"/>
    <dgm:cxn modelId="{173CC386-8085-4002-AD7F-CF79196987F7}" type="presParOf" srcId="{90533449-19B8-4B5D-B8D5-6A1EFC7B9218}" destId="{7DEA6E15-CD31-4056-90FC-9080055D0AC2}" srcOrd="5" destOrd="0" presId="urn:microsoft.com/office/officeart/2005/8/layout/chevron1"/>
    <dgm:cxn modelId="{F1064B4C-7293-45A5-AA31-D53AA278D70C}" type="presParOf" srcId="{90533449-19B8-4B5D-B8D5-6A1EFC7B9218}" destId="{71076239-BD7C-4F6B-B736-7155533657E9}" srcOrd="6" destOrd="0" presId="urn:microsoft.com/office/officeart/2005/8/layout/chevron1"/>
    <dgm:cxn modelId="{98644FEF-FF39-4AE5-AD27-277B81FE5231}" type="presParOf" srcId="{90533449-19B8-4B5D-B8D5-6A1EFC7B9218}" destId="{9610F1A3-FA9D-4C84-B9B3-DE3B9E485B8C}" srcOrd="7" destOrd="0" presId="urn:microsoft.com/office/officeart/2005/8/layout/chevron1"/>
    <dgm:cxn modelId="{75D7EC8D-B0AD-47ED-9979-56499160D1D4}" type="presParOf" srcId="{90533449-19B8-4B5D-B8D5-6A1EFC7B9218}" destId="{8328EA93-3A42-4918-9647-76F5CC168D82}" srcOrd="8" destOrd="0" presId="urn:microsoft.com/office/officeart/2005/8/layout/chevron1"/>
    <dgm:cxn modelId="{7836EF5A-8B72-4105-BA7F-42E40FC1A445}" type="presParOf" srcId="{90533449-19B8-4B5D-B8D5-6A1EFC7B9218}" destId="{17C55F07-8DD7-44BE-A72C-60039FF15EA2}" srcOrd="9" destOrd="0" presId="urn:microsoft.com/office/officeart/2005/8/layout/chevron1"/>
    <dgm:cxn modelId="{22E519BE-4F3E-45E8-ACA8-DC782BFB47BD}" type="presParOf" srcId="{90533449-19B8-4B5D-B8D5-6A1EFC7B9218}" destId="{58D878E5-2631-45B8-B900-9263BDC25444}" srcOrd="10" destOrd="0" presId="urn:microsoft.com/office/officeart/2005/8/layout/chevron1"/>
    <dgm:cxn modelId="{644D6361-EC65-4EB8-A3FC-C6754457F4E8}" type="presParOf" srcId="{90533449-19B8-4B5D-B8D5-6A1EFC7B9218}" destId="{A0EDC35F-7634-415D-9D20-1193AEECAA66}" srcOrd="11" destOrd="0" presId="urn:microsoft.com/office/officeart/2005/8/layout/chevron1"/>
    <dgm:cxn modelId="{AA386F20-E338-4868-9AEC-8AAA427A6639}" type="presParOf" srcId="{90533449-19B8-4B5D-B8D5-6A1EFC7B9218}" destId="{D5199B2F-D05A-46B8-8D60-97962D755C3D}" srcOrd="12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C01903-6A9D-4FE5-B1AF-FEAC011427C2}" type="doc">
      <dgm:prSet loTypeId="urn:microsoft.com/office/officeart/2005/8/layout/chevron1" loCatId="process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IN"/>
        </a:p>
      </dgm:t>
    </dgm:pt>
    <dgm:pt modelId="{AFEE2488-0D57-4DDA-B47C-0A876A6C95F3}">
      <dgm:prSet phldrT="[Text]" custT="1"/>
      <dgm:spPr/>
      <dgm:t>
        <a:bodyPr/>
        <a:lstStyle/>
        <a:p>
          <a:r>
            <a:rPr lang="en-US" sz="1100"/>
            <a:t> </a:t>
          </a:r>
          <a:r>
            <a:rPr lang="en-US" sz="2800"/>
            <a:t> </a:t>
          </a:r>
          <a:endParaRPr lang="en-IN" sz="1100"/>
        </a:p>
      </dgm:t>
    </dgm:pt>
    <dgm:pt modelId="{EB8A513F-2A3E-4020-A9DD-CAD18870EBDF}" type="parTrans" cxnId="{166A8E8C-BC6D-40A6-849D-8930C4FDC4E6}">
      <dgm:prSet/>
      <dgm:spPr/>
      <dgm:t>
        <a:bodyPr/>
        <a:lstStyle/>
        <a:p>
          <a:endParaRPr lang="en-IN" sz="900"/>
        </a:p>
      </dgm:t>
    </dgm:pt>
    <dgm:pt modelId="{67E36C04-9143-4C2A-9B77-B3DEFE765C05}" type="sibTrans" cxnId="{166A8E8C-BC6D-40A6-849D-8930C4FDC4E6}">
      <dgm:prSet/>
      <dgm:spPr/>
      <dgm:t>
        <a:bodyPr/>
        <a:lstStyle/>
        <a:p>
          <a:endParaRPr lang="en-IN" sz="900"/>
        </a:p>
      </dgm:t>
    </dgm:pt>
    <dgm:pt modelId="{9F09E3E7-1306-4937-8F8C-C9D2A11B64DC}">
      <dgm:prSet phldrT="[Text]" custT="1"/>
      <dgm:spPr/>
      <dgm:t>
        <a:bodyPr/>
        <a:lstStyle/>
        <a:p>
          <a:r>
            <a:rPr lang="en-US" sz="1100"/>
            <a:t> </a:t>
          </a:r>
          <a:r>
            <a:rPr lang="en-US" sz="2800"/>
            <a:t> </a:t>
          </a:r>
          <a:endParaRPr lang="en-IN" sz="1100"/>
        </a:p>
      </dgm:t>
    </dgm:pt>
    <dgm:pt modelId="{4DAD0DBD-EAEC-4C11-BB18-16570E247181}" type="parTrans" cxnId="{EC6CEFF4-0C3D-4579-A29A-2A473CFA43FF}">
      <dgm:prSet/>
      <dgm:spPr/>
      <dgm:t>
        <a:bodyPr/>
        <a:lstStyle/>
        <a:p>
          <a:endParaRPr lang="en-IN" sz="900"/>
        </a:p>
      </dgm:t>
    </dgm:pt>
    <dgm:pt modelId="{05EFE944-4DFF-400A-8F78-E97645B1AA27}" type="sibTrans" cxnId="{EC6CEFF4-0C3D-4579-A29A-2A473CFA43FF}">
      <dgm:prSet/>
      <dgm:spPr/>
      <dgm:t>
        <a:bodyPr/>
        <a:lstStyle/>
        <a:p>
          <a:endParaRPr lang="en-IN" sz="900"/>
        </a:p>
      </dgm:t>
    </dgm:pt>
    <dgm:pt modelId="{6367D116-02D2-47C3-97F5-25850DACD848}">
      <dgm:prSet phldrT="[Text]" custT="1"/>
      <dgm:spPr/>
      <dgm:t>
        <a:bodyPr/>
        <a:lstStyle/>
        <a:p>
          <a:r>
            <a:rPr lang="en-US" sz="1100"/>
            <a:t> </a:t>
          </a:r>
          <a:r>
            <a:rPr lang="en-US" sz="2800"/>
            <a:t> </a:t>
          </a:r>
          <a:endParaRPr lang="en-IN" sz="1100"/>
        </a:p>
      </dgm:t>
    </dgm:pt>
    <dgm:pt modelId="{BF4EB9E1-B531-4F79-B75D-4365B0DBDC11}" type="parTrans" cxnId="{EF821CEE-A2D3-41EE-9484-C58C1ECCC2B2}">
      <dgm:prSet/>
      <dgm:spPr/>
      <dgm:t>
        <a:bodyPr/>
        <a:lstStyle/>
        <a:p>
          <a:endParaRPr lang="en-IN" sz="900"/>
        </a:p>
      </dgm:t>
    </dgm:pt>
    <dgm:pt modelId="{E0F09007-E6AC-423E-A3D6-C857081C1E38}" type="sibTrans" cxnId="{EF821CEE-A2D3-41EE-9484-C58C1ECCC2B2}">
      <dgm:prSet/>
      <dgm:spPr/>
      <dgm:t>
        <a:bodyPr/>
        <a:lstStyle/>
        <a:p>
          <a:endParaRPr lang="en-IN" sz="900"/>
        </a:p>
      </dgm:t>
    </dgm:pt>
    <dgm:pt modelId="{46AF708F-D241-4FE9-8516-E5B2AEBAC780}">
      <dgm:prSet/>
      <dgm:spPr/>
      <dgm:t>
        <a:bodyPr/>
        <a:lstStyle/>
        <a:p>
          <a:endParaRPr lang="en-IN"/>
        </a:p>
      </dgm:t>
    </dgm:pt>
    <dgm:pt modelId="{D00E813F-A112-4114-BE22-2C1A7C887378}" type="parTrans" cxnId="{E2050F47-2153-44E7-9599-E65464AF9707}">
      <dgm:prSet/>
      <dgm:spPr/>
      <dgm:t>
        <a:bodyPr/>
        <a:lstStyle/>
        <a:p>
          <a:endParaRPr lang="en-IN"/>
        </a:p>
      </dgm:t>
    </dgm:pt>
    <dgm:pt modelId="{29D94451-1123-4922-8928-644491DA3F9E}" type="sibTrans" cxnId="{E2050F47-2153-44E7-9599-E65464AF9707}">
      <dgm:prSet/>
      <dgm:spPr/>
      <dgm:t>
        <a:bodyPr/>
        <a:lstStyle/>
        <a:p>
          <a:endParaRPr lang="en-IN"/>
        </a:p>
      </dgm:t>
    </dgm:pt>
    <dgm:pt modelId="{876B7FDA-C185-4947-8FCC-08C8BFDEDBD9}">
      <dgm:prSet/>
      <dgm:spPr/>
      <dgm:t>
        <a:bodyPr/>
        <a:lstStyle/>
        <a:p>
          <a:endParaRPr lang="en-IN"/>
        </a:p>
      </dgm:t>
    </dgm:pt>
    <dgm:pt modelId="{B9989589-38A3-484B-A77E-3F9C452A7AE9}" type="parTrans" cxnId="{A4AF027C-58C9-4C31-AF86-CFDDC4CD0453}">
      <dgm:prSet/>
      <dgm:spPr/>
      <dgm:t>
        <a:bodyPr/>
        <a:lstStyle/>
        <a:p>
          <a:endParaRPr lang="en-IN"/>
        </a:p>
      </dgm:t>
    </dgm:pt>
    <dgm:pt modelId="{836612E7-8C1C-4F7C-8465-CD2DCD1B904C}" type="sibTrans" cxnId="{A4AF027C-58C9-4C31-AF86-CFDDC4CD0453}">
      <dgm:prSet/>
      <dgm:spPr/>
      <dgm:t>
        <a:bodyPr/>
        <a:lstStyle/>
        <a:p>
          <a:endParaRPr lang="en-IN"/>
        </a:p>
      </dgm:t>
    </dgm:pt>
    <dgm:pt modelId="{6ED9AED6-D27E-4070-819C-BAEEDA1841CF}">
      <dgm:prSet/>
      <dgm:spPr/>
      <dgm:t>
        <a:bodyPr/>
        <a:lstStyle/>
        <a:p>
          <a:endParaRPr lang="en-IN"/>
        </a:p>
      </dgm:t>
    </dgm:pt>
    <dgm:pt modelId="{122DAFEF-6244-41D1-9BD0-564B9611906B}" type="parTrans" cxnId="{80E0D7EA-CF01-4FE8-91CB-314466B2A4C0}">
      <dgm:prSet/>
      <dgm:spPr/>
      <dgm:t>
        <a:bodyPr/>
        <a:lstStyle/>
        <a:p>
          <a:endParaRPr lang="en-IN"/>
        </a:p>
      </dgm:t>
    </dgm:pt>
    <dgm:pt modelId="{E76994AE-6D80-461F-82C1-131AA98BE5A3}" type="sibTrans" cxnId="{80E0D7EA-CF01-4FE8-91CB-314466B2A4C0}">
      <dgm:prSet/>
      <dgm:spPr/>
      <dgm:t>
        <a:bodyPr/>
        <a:lstStyle/>
        <a:p>
          <a:endParaRPr lang="en-IN"/>
        </a:p>
      </dgm:t>
    </dgm:pt>
    <dgm:pt modelId="{6FBD8ED3-0A3F-42FB-807B-9E2A7B1CCD4B}">
      <dgm:prSet/>
      <dgm:spPr/>
      <dgm:t>
        <a:bodyPr/>
        <a:lstStyle/>
        <a:p>
          <a:endParaRPr lang="en-IN"/>
        </a:p>
      </dgm:t>
    </dgm:pt>
    <dgm:pt modelId="{67BC0F46-E92B-4D58-8653-A1703B1AAF98}" type="parTrans" cxnId="{B6FE4B24-EF31-4298-982A-0DE6B2B19138}">
      <dgm:prSet/>
      <dgm:spPr/>
      <dgm:t>
        <a:bodyPr/>
        <a:lstStyle/>
        <a:p>
          <a:endParaRPr lang="en-IN"/>
        </a:p>
      </dgm:t>
    </dgm:pt>
    <dgm:pt modelId="{1AE25124-6345-4E64-BBFA-4EFDDC167858}" type="sibTrans" cxnId="{B6FE4B24-EF31-4298-982A-0DE6B2B19138}">
      <dgm:prSet/>
      <dgm:spPr/>
      <dgm:t>
        <a:bodyPr/>
        <a:lstStyle/>
        <a:p>
          <a:endParaRPr lang="en-IN"/>
        </a:p>
      </dgm:t>
    </dgm:pt>
    <dgm:pt modelId="{90533449-19B8-4B5D-B8D5-6A1EFC7B9218}" type="pres">
      <dgm:prSet presAssocID="{E9C01903-6A9D-4FE5-B1AF-FEAC011427C2}" presName="Name0" presStyleCnt="0">
        <dgm:presLayoutVars>
          <dgm:dir/>
          <dgm:animLvl val="lvl"/>
          <dgm:resizeHandles val="exact"/>
        </dgm:presLayoutVars>
      </dgm:prSet>
      <dgm:spPr/>
    </dgm:pt>
    <dgm:pt modelId="{F9E10DD2-758C-449C-B7FF-1E93BE23AE1D}" type="pres">
      <dgm:prSet presAssocID="{AFEE2488-0D57-4DDA-B47C-0A876A6C95F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AA61AA4-5370-4C61-94E0-82C73C2CF39C}" type="pres">
      <dgm:prSet presAssocID="{67E36C04-9143-4C2A-9B77-B3DEFE765C05}" presName="parTxOnlySpace" presStyleCnt="0"/>
      <dgm:spPr/>
    </dgm:pt>
    <dgm:pt modelId="{44015D10-13CB-4D11-B9E1-54727AAC0327}" type="pres">
      <dgm:prSet presAssocID="{9F09E3E7-1306-4937-8F8C-C9D2A11B64DC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D45B8EF4-CB3E-464D-8CF3-92350DB3E116}" type="pres">
      <dgm:prSet presAssocID="{05EFE944-4DFF-400A-8F78-E97645B1AA27}" presName="parTxOnlySpace" presStyleCnt="0"/>
      <dgm:spPr/>
    </dgm:pt>
    <dgm:pt modelId="{B070475A-503D-4705-AEAA-BBEEB641DCA6}" type="pres">
      <dgm:prSet presAssocID="{6367D116-02D2-47C3-97F5-25850DACD848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7DEA6E15-CD31-4056-90FC-9080055D0AC2}" type="pres">
      <dgm:prSet presAssocID="{E0F09007-E6AC-423E-A3D6-C857081C1E38}" presName="parTxOnlySpace" presStyleCnt="0"/>
      <dgm:spPr/>
    </dgm:pt>
    <dgm:pt modelId="{71076239-BD7C-4F6B-B736-7155533657E9}" type="pres">
      <dgm:prSet presAssocID="{46AF708F-D241-4FE9-8516-E5B2AEBAC780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610F1A3-FA9D-4C84-B9B3-DE3B9E485B8C}" type="pres">
      <dgm:prSet presAssocID="{29D94451-1123-4922-8928-644491DA3F9E}" presName="parTxOnlySpace" presStyleCnt="0"/>
      <dgm:spPr/>
    </dgm:pt>
    <dgm:pt modelId="{8328EA93-3A42-4918-9647-76F5CC168D82}" type="pres">
      <dgm:prSet presAssocID="{876B7FDA-C185-4947-8FCC-08C8BFDEDBD9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C55F07-8DD7-44BE-A72C-60039FF15EA2}" type="pres">
      <dgm:prSet presAssocID="{836612E7-8C1C-4F7C-8465-CD2DCD1B904C}" presName="parTxOnlySpace" presStyleCnt="0"/>
      <dgm:spPr/>
    </dgm:pt>
    <dgm:pt modelId="{58D878E5-2631-45B8-B900-9263BDC25444}" type="pres">
      <dgm:prSet presAssocID="{6ED9AED6-D27E-4070-819C-BAEEDA1841C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0EDC35F-7634-415D-9D20-1193AEECAA66}" type="pres">
      <dgm:prSet presAssocID="{E76994AE-6D80-461F-82C1-131AA98BE5A3}" presName="parTxOnlySpace" presStyleCnt="0"/>
      <dgm:spPr/>
    </dgm:pt>
    <dgm:pt modelId="{D5199B2F-D05A-46B8-8D60-97962D755C3D}" type="pres">
      <dgm:prSet presAssocID="{6FBD8ED3-0A3F-42FB-807B-9E2A7B1CCD4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B6FE4B24-EF31-4298-982A-0DE6B2B19138}" srcId="{E9C01903-6A9D-4FE5-B1AF-FEAC011427C2}" destId="{6FBD8ED3-0A3F-42FB-807B-9E2A7B1CCD4B}" srcOrd="6" destOrd="0" parTransId="{67BC0F46-E92B-4D58-8653-A1703B1AAF98}" sibTransId="{1AE25124-6345-4E64-BBFA-4EFDDC167858}"/>
    <dgm:cxn modelId="{41FE9433-A366-46CE-A4D0-44BFD3B77C7B}" type="presOf" srcId="{AFEE2488-0D57-4DDA-B47C-0A876A6C95F3}" destId="{F9E10DD2-758C-449C-B7FF-1E93BE23AE1D}" srcOrd="0" destOrd="0" presId="urn:microsoft.com/office/officeart/2005/8/layout/chevron1"/>
    <dgm:cxn modelId="{3747A845-489E-4732-BDE7-AF4C1E52CD29}" type="presOf" srcId="{6367D116-02D2-47C3-97F5-25850DACD848}" destId="{B070475A-503D-4705-AEAA-BBEEB641DCA6}" srcOrd="0" destOrd="0" presId="urn:microsoft.com/office/officeart/2005/8/layout/chevron1"/>
    <dgm:cxn modelId="{0D63F545-F87D-45E8-9E9F-90CCCB2D9FC7}" type="presOf" srcId="{876B7FDA-C185-4947-8FCC-08C8BFDEDBD9}" destId="{8328EA93-3A42-4918-9647-76F5CC168D82}" srcOrd="0" destOrd="0" presId="urn:microsoft.com/office/officeart/2005/8/layout/chevron1"/>
    <dgm:cxn modelId="{E2050F47-2153-44E7-9599-E65464AF9707}" srcId="{E9C01903-6A9D-4FE5-B1AF-FEAC011427C2}" destId="{46AF708F-D241-4FE9-8516-E5B2AEBAC780}" srcOrd="3" destOrd="0" parTransId="{D00E813F-A112-4114-BE22-2C1A7C887378}" sibTransId="{29D94451-1123-4922-8928-644491DA3F9E}"/>
    <dgm:cxn modelId="{A4AF027C-58C9-4C31-AF86-CFDDC4CD0453}" srcId="{E9C01903-6A9D-4FE5-B1AF-FEAC011427C2}" destId="{876B7FDA-C185-4947-8FCC-08C8BFDEDBD9}" srcOrd="4" destOrd="0" parTransId="{B9989589-38A3-484B-A77E-3F9C452A7AE9}" sibTransId="{836612E7-8C1C-4F7C-8465-CD2DCD1B904C}"/>
    <dgm:cxn modelId="{166A8E8C-BC6D-40A6-849D-8930C4FDC4E6}" srcId="{E9C01903-6A9D-4FE5-B1AF-FEAC011427C2}" destId="{AFEE2488-0D57-4DDA-B47C-0A876A6C95F3}" srcOrd="0" destOrd="0" parTransId="{EB8A513F-2A3E-4020-A9DD-CAD18870EBDF}" sibTransId="{67E36C04-9143-4C2A-9B77-B3DEFE765C05}"/>
    <dgm:cxn modelId="{061EE699-E1DA-4922-8B16-3CABD6899346}" type="presOf" srcId="{6ED9AED6-D27E-4070-819C-BAEEDA1841CF}" destId="{58D878E5-2631-45B8-B900-9263BDC25444}" srcOrd="0" destOrd="0" presId="urn:microsoft.com/office/officeart/2005/8/layout/chevron1"/>
    <dgm:cxn modelId="{1704D69A-BB5C-4445-B956-9813CAAADA80}" type="presOf" srcId="{9F09E3E7-1306-4937-8F8C-C9D2A11B64DC}" destId="{44015D10-13CB-4D11-B9E1-54727AAC0327}" srcOrd="0" destOrd="0" presId="urn:microsoft.com/office/officeart/2005/8/layout/chevron1"/>
    <dgm:cxn modelId="{A739DCAD-BF42-4395-A107-59CC2CB8EC75}" type="presOf" srcId="{46AF708F-D241-4FE9-8516-E5B2AEBAC780}" destId="{71076239-BD7C-4F6B-B736-7155533657E9}" srcOrd="0" destOrd="0" presId="urn:microsoft.com/office/officeart/2005/8/layout/chevron1"/>
    <dgm:cxn modelId="{35D80CB1-AB23-4A21-BA5A-0DAA3268964D}" type="presOf" srcId="{6FBD8ED3-0A3F-42FB-807B-9E2A7B1CCD4B}" destId="{D5199B2F-D05A-46B8-8D60-97962D755C3D}" srcOrd="0" destOrd="0" presId="urn:microsoft.com/office/officeart/2005/8/layout/chevron1"/>
    <dgm:cxn modelId="{CA18C4CE-24FB-4A79-BACC-B7B53ACFD655}" type="presOf" srcId="{E9C01903-6A9D-4FE5-B1AF-FEAC011427C2}" destId="{90533449-19B8-4B5D-B8D5-6A1EFC7B9218}" srcOrd="0" destOrd="0" presId="urn:microsoft.com/office/officeart/2005/8/layout/chevron1"/>
    <dgm:cxn modelId="{80E0D7EA-CF01-4FE8-91CB-314466B2A4C0}" srcId="{E9C01903-6A9D-4FE5-B1AF-FEAC011427C2}" destId="{6ED9AED6-D27E-4070-819C-BAEEDA1841CF}" srcOrd="5" destOrd="0" parTransId="{122DAFEF-6244-41D1-9BD0-564B9611906B}" sibTransId="{E76994AE-6D80-461F-82C1-131AA98BE5A3}"/>
    <dgm:cxn modelId="{EF821CEE-A2D3-41EE-9484-C58C1ECCC2B2}" srcId="{E9C01903-6A9D-4FE5-B1AF-FEAC011427C2}" destId="{6367D116-02D2-47C3-97F5-25850DACD848}" srcOrd="2" destOrd="0" parTransId="{BF4EB9E1-B531-4F79-B75D-4365B0DBDC11}" sibTransId="{E0F09007-E6AC-423E-A3D6-C857081C1E38}"/>
    <dgm:cxn modelId="{EC6CEFF4-0C3D-4579-A29A-2A473CFA43FF}" srcId="{E9C01903-6A9D-4FE5-B1AF-FEAC011427C2}" destId="{9F09E3E7-1306-4937-8F8C-C9D2A11B64DC}" srcOrd="1" destOrd="0" parTransId="{4DAD0DBD-EAEC-4C11-BB18-16570E247181}" sibTransId="{05EFE944-4DFF-400A-8F78-E97645B1AA27}"/>
    <dgm:cxn modelId="{919953B7-9BD3-4256-B3EB-16574B43107C}" type="presParOf" srcId="{90533449-19B8-4B5D-B8D5-6A1EFC7B9218}" destId="{F9E10DD2-758C-449C-B7FF-1E93BE23AE1D}" srcOrd="0" destOrd="0" presId="urn:microsoft.com/office/officeart/2005/8/layout/chevron1"/>
    <dgm:cxn modelId="{35951314-3C34-4D12-BCEE-5BEBBFFFB117}" type="presParOf" srcId="{90533449-19B8-4B5D-B8D5-6A1EFC7B9218}" destId="{CAA61AA4-5370-4C61-94E0-82C73C2CF39C}" srcOrd="1" destOrd="0" presId="urn:microsoft.com/office/officeart/2005/8/layout/chevron1"/>
    <dgm:cxn modelId="{5A18955B-EAE6-4E7D-972F-D222AE7DE0AA}" type="presParOf" srcId="{90533449-19B8-4B5D-B8D5-6A1EFC7B9218}" destId="{44015D10-13CB-4D11-B9E1-54727AAC0327}" srcOrd="2" destOrd="0" presId="urn:microsoft.com/office/officeart/2005/8/layout/chevron1"/>
    <dgm:cxn modelId="{DC9D3F42-955E-480B-A3AA-946C47D1D7FC}" type="presParOf" srcId="{90533449-19B8-4B5D-B8D5-6A1EFC7B9218}" destId="{D45B8EF4-CB3E-464D-8CF3-92350DB3E116}" srcOrd="3" destOrd="0" presId="urn:microsoft.com/office/officeart/2005/8/layout/chevron1"/>
    <dgm:cxn modelId="{4281A445-5AC9-48CD-B551-D6F4A3D5C15C}" type="presParOf" srcId="{90533449-19B8-4B5D-B8D5-6A1EFC7B9218}" destId="{B070475A-503D-4705-AEAA-BBEEB641DCA6}" srcOrd="4" destOrd="0" presId="urn:microsoft.com/office/officeart/2005/8/layout/chevron1"/>
    <dgm:cxn modelId="{173CC386-8085-4002-AD7F-CF79196987F7}" type="presParOf" srcId="{90533449-19B8-4B5D-B8D5-6A1EFC7B9218}" destId="{7DEA6E15-CD31-4056-90FC-9080055D0AC2}" srcOrd="5" destOrd="0" presId="urn:microsoft.com/office/officeart/2005/8/layout/chevron1"/>
    <dgm:cxn modelId="{F1064B4C-7293-45A5-AA31-D53AA278D70C}" type="presParOf" srcId="{90533449-19B8-4B5D-B8D5-6A1EFC7B9218}" destId="{71076239-BD7C-4F6B-B736-7155533657E9}" srcOrd="6" destOrd="0" presId="urn:microsoft.com/office/officeart/2005/8/layout/chevron1"/>
    <dgm:cxn modelId="{98644FEF-FF39-4AE5-AD27-277B81FE5231}" type="presParOf" srcId="{90533449-19B8-4B5D-B8D5-6A1EFC7B9218}" destId="{9610F1A3-FA9D-4C84-B9B3-DE3B9E485B8C}" srcOrd="7" destOrd="0" presId="urn:microsoft.com/office/officeart/2005/8/layout/chevron1"/>
    <dgm:cxn modelId="{75D7EC8D-B0AD-47ED-9979-56499160D1D4}" type="presParOf" srcId="{90533449-19B8-4B5D-B8D5-6A1EFC7B9218}" destId="{8328EA93-3A42-4918-9647-76F5CC168D82}" srcOrd="8" destOrd="0" presId="urn:microsoft.com/office/officeart/2005/8/layout/chevron1"/>
    <dgm:cxn modelId="{7836EF5A-8B72-4105-BA7F-42E40FC1A445}" type="presParOf" srcId="{90533449-19B8-4B5D-B8D5-6A1EFC7B9218}" destId="{17C55F07-8DD7-44BE-A72C-60039FF15EA2}" srcOrd="9" destOrd="0" presId="urn:microsoft.com/office/officeart/2005/8/layout/chevron1"/>
    <dgm:cxn modelId="{22E519BE-4F3E-45E8-ACA8-DC782BFB47BD}" type="presParOf" srcId="{90533449-19B8-4B5D-B8D5-6A1EFC7B9218}" destId="{58D878E5-2631-45B8-B900-9263BDC25444}" srcOrd="10" destOrd="0" presId="urn:microsoft.com/office/officeart/2005/8/layout/chevron1"/>
    <dgm:cxn modelId="{644D6361-EC65-4EB8-A3FC-C6754457F4E8}" type="presParOf" srcId="{90533449-19B8-4B5D-B8D5-6A1EFC7B9218}" destId="{A0EDC35F-7634-415D-9D20-1193AEECAA66}" srcOrd="11" destOrd="0" presId="urn:microsoft.com/office/officeart/2005/8/layout/chevron1"/>
    <dgm:cxn modelId="{AA386F20-E338-4868-9AEC-8AAA427A6639}" type="presParOf" srcId="{90533449-19B8-4B5D-B8D5-6A1EFC7B9218}" destId="{D5199B2F-D05A-46B8-8D60-97962D755C3D}" srcOrd="12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F17AAF-803D-C54E-B8B2-413F73A222F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605D7F2-0EBF-C248-A683-E9C1B53D1C5E}">
      <dgm:prSet phldrT="[Text]" custT="1"/>
      <dgm:spPr>
        <a:noFill/>
        <a:ln>
          <a:noFill/>
        </a:ln>
      </dgm:spPr>
      <dgm:t>
        <a:bodyPr/>
        <a:lstStyle/>
        <a:p>
          <a:endParaRPr lang="en-GB" sz="1200" b="0" i="1">
            <a:latin typeface="Century Gothic" panose="020B0502020202020204" pitchFamily="34" charset="0"/>
          </a:endParaRPr>
        </a:p>
      </dgm:t>
    </dgm:pt>
    <dgm:pt modelId="{01762CE9-BF03-7146-BA70-5B89DB5FA7F1}" type="parTrans" cxnId="{27EF1D38-9B20-324B-AE2A-5B3EB34B6671}">
      <dgm:prSet/>
      <dgm:spPr/>
      <dgm:t>
        <a:bodyPr/>
        <a:lstStyle/>
        <a:p>
          <a:endParaRPr lang="en-GB"/>
        </a:p>
      </dgm:t>
    </dgm:pt>
    <dgm:pt modelId="{E0CEC55F-20F7-DE4F-9260-52F009BC1AC1}" type="sibTrans" cxnId="{27EF1D38-9B20-324B-AE2A-5B3EB34B6671}">
      <dgm:prSet/>
      <dgm:spPr/>
      <dgm:t>
        <a:bodyPr/>
        <a:lstStyle/>
        <a:p>
          <a:endParaRPr lang="en-GB"/>
        </a:p>
      </dgm:t>
    </dgm:pt>
    <dgm:pt modelId="{2E51212C-CB75-8040-93FF-18559F891CFF}">
      <dgm:prSet phldrT="[Text]" custT="1"/>
      <dgm:spPr>
        <a:noFill/>
        <a:ln>
          <a:noFill/>
        </a:ln>
      </dgm:spPr>
      <dgm:t>
        <a:bodyPr/>
        <a:lstStyle/>
        <a:p>
          <a:endParaRPr lang="en-GB" sz="900" b="0" i="1">
            <a:latin typeface="Century Gothic" panose="020B0502020202020204" pitchFamily="34" charset="0"/>
          </a:endParaRPr>
        </a:p>
      </dgm:t>
    </dgm:pt>
    <dgm:pt modelId="{4E037798-C414-9F44-B01B-5761D1280A97}" type="parTrans" cxnId="{296026B9-B554-4A43-9430-5E83581183B4}">
      <dgm:prSet/>
      <dgm:spPr/>
      <dgm:t>
        <a:bodyPr/>
        <a:lstStyle/>
        <a:p>
          <a:endParaRPr lang="en-GB"/>
        </a:p>
      </dgm:t>
    </dgm:pt>
    <dgm:pt modelId="{3CF891A3-77A2-FE47-8B71-E3E086105285}" type="sibTrans" cxnId="{296026B9-B554-4A43-9430-5E83581183B4}">
      <dgm:prSet/>
      <dgm:spPr/>
      <dgm:t>
        <a:bodyPr/>
        <a:lstStyle/>
        <a:p>
          <a:endParaRPr lang="en-GB"/>
        </a:p>
      </dgm:t>
    </dgm:pt>
    <dgm:pt modelId="{853A53BA-5E5D-4F4F-BCF2-0ADD785F5E93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endParaRPr lang="en-GB" sz="1050" b="1" i="1">
            <a:latin typeface="Century Gothic" panose="020B0502020202020204" pitchFamily="34" charset="0"/>
          </a:endParaRPr>
        </a:p>
      </dgm:t>
    </dgm:pt>
    <dgm:pt modelId="{D98EC3AF-C125-C443-B5F9-82225D074D00}" type="sibTrans" cxnId="{2B4E1928-FC23-1844-89EA-E902C7FBFB03}">
      <dgm:prSet/>
      <dgm:spPr/>
      <dgm:t>
        <a:bodyPr/>
        <a:lstStyle/>
        <a:p>
          <a:endParaRPr lang="en-GB"/>
        </a:p>
      </dgm:t>
    </dgm:pt>
    <dgm:pt modelId="{FF5828C2-2D5A-1840-86C6-B827FBC17F93}" type="parTrans" cxnId="{2B4E1928-FC23-1844-89EA-E902C7FBFB03}">
      <dgm:prSet/>
      <dgm:spPr/>
      <dgm:t>
        <a:bodyPr/>
        <a:lstStyle/>
        <a:p>
          <a:endParaRPr lang="en-GB"/>
        </a:p>
      </dgm:t>
    </dgm:pt>
    <dgm:pt modelId="{B2699361-B92A-8848-A0CC-E2513F20B126}" type="pres">
      <dgm:prSet presAssocID="{B6F17AAF-803D-C54E-B8B2-413F73A222F7}" presName="Name0" presStyleCnt="0">
        <dgm:presLayoutVars>
          <dgm:chMax val="7"/>
          <dgm:chPref val="7"/>
          <dgm:dir/>
        </dgm:presLayoutVars>
      </dgm:prSet>
      <dgm:spPr/>
    </dgm:pt>
    <dgm:pt modelId="{24B3641E-A310-4B46-ADCA-BE80FEDCAC2E}" type="pres">
      <dgm:prSet presAssocID="{B6F17AAF-803D-C54E-B8B2-413F73A222F7}" presName="Name1" presStyleCnt="0"/>
      <dgm:spPr/>
    </dgm:pt>
    <dgm:pt modelId="{B5753385-EF64-7E42-8DE2-FB27910F2D80}" type="pres">
      <dgm:prSet presAssocID="{B6F17AAF-803D-C54E-B8B2-413F73A222F7}" presName="cycle" presStyleCnt="0"/>
      <dgm:spPr/>
    </dgm:pt>
    <dgm:pt modelId="{E8003FEE-8554-614E-86FF-6DE0E69CACD1}" type="pres">
      <dgm:prSet presAssocID="{B6F17AAF-803D-C54E-B8B2-413F73A222F7}" presName="srcNode" presStyleLbl="node1" presStyleIdx="0" presStyleCnt="3"/>
      <dgm:spPr/>
    </dgm:pt>
    <dgm:pt modelId="{B3FA8653-D8A5-7541-9C90-AD11FFDCA5C4}" type="pres">
      <dgm:prSet presAssocID="{B6F17AAF-803D-C54E-B8B2-413F73A222F7}" presName="conn" presStyleLbl="parChTrans1D2" presStyleIdx="0" presStyleCnt="1"/>
      <dgm:spPr/>
    </dgm:pt>
    <dgm:pt modelId="{7BDC37DF-BB79-F143-BA37-292EE17A4703}" type="pres">
      <dgm:prSet presAssocID="{B6F17AAF-803D-C54E-B8B2-413F73A222F7}" presName="extraNode" presStyleLbl="node1" presStyleIdx="0" presStyleCnt="3"/>
      <dgm:spPr/>
    </dgm:pt>
    <dgm:pt modelId="{5BB37B06-E910-604B-AF37-DAD91A8E45D3}" type="pres">
      <dgm:prSet presAssocID="{B6F17AAF-803D-C54E-B8B2-413F73A222F7}" presName="dstNode" presStyleLbl="node1" presStyleIdx="0" presStyleCnt="3"/>
      <dgm:spPr/>
    </dgm:pt>
    <dgm:pt modelId="{D657CBCA-552F-1642-AE61-11E30345FE5B}" type="pres">
      <dgm:prSet presAssocID="{853A53BA-5E5D-4F4F-BCF2-0ADD785F5E93}" presName="text_1" presStyleLbl="node1" presStyleIdx="0" presStyleCnt="3">
        <dgm:presLayoutVars>
          <dgm:bulletEnabled val="1"/>
        </dgm:presLayoutVars>
      </dgm:prSet>
      <dgm:spPr/>
    </dgm:pt>
    <dgm:pt modelId="{4A232930-204F-5642-A473-CD88C26B952F}" type="pres">
      <dgm:prSet presAssocID="{853A53BA-5E5D-4F4F-BCF2-0ADD785F5E93}" presName="accent_1" presStyleCnt="0"/>
      <dgm:spPr/>
    </dgm:pt>
    <dgm:pt modelId="{540BB7EC-0042-F248-B7BE-9FB1CF1C8E71}" type="pres">
      <dgm:prSet presAssocID="{853A53BA-5E5D-4F4F-BCF2-0ADD785F5E93}" presName="accentRepeatNode" presStyleLbl="solidFgAcc1" presStyleIdx="0" presStyleCnt="3"/>
      <dgm:spPr/>
    </dgm:pt>
    <dgm:pt modelId="{CF7204E0-7FD9-AB47-8173-277C3BE942ED}" type="pres">
      <dgm:prSet presAssocID="{B605D7F2-0EBF-C248-A683-E9C1B53D1C5E}" presName="text_2" presStyleLbl="node1" presStyleIdx="1" presStyleCnt="3">
        <dgm:presLayoutVars>
          <dgm:bulletEnabled val="1"/>
        </dgm:presLayoutVars>
      </dgm:prSet>
      <dgm:spPr/>
    </dgm:pt>
    <dgm:pt modelId="{7DB8C808-EE2C-CC43-83B6-9E4DF02C151D}" type="pres">
      <dgm:prSet presAssocID="{B605D7F2-0EBF-C248-A683-E9C1B53D1C5E}" presName="accent_2" presStyleCnt="0"/>
      <dgm:spPr/>
    </dgm:pt>
    <dgm:pt modelId="{3AF0260F-D728-C240-B85A-A1C34D963D95}" type="pres">
      <dgm:prSet presAssocID="{B605D7F2-0EBF-C248-A683-E9C1B53D1C5E}" presName="accentRepeatNode" presStyleLbl="solidFgAcc1" presStyleIdx="1" presStyleCnt="3"/>
      <dgm:spPr/>
    </dgm:pt>
    <dgm:pt modelId="{B6EC0DB6-5FA4-E54B-AF57-93ECEB5BA316}" type="pres">
      <dgm:prSet presAssocID="{2E51212C-CB75-8040-93FF-18559F891CFF}" presName="text_3" presStyleLbl="node1" presStyleIdx="2" presStyleCnt="3">
        <dgm:presLayoutVars>
          <dgm:bulletEnabled val="1"/>
        </dgm:presLayoutVars>
      </dgm:prSet>
      <dgm:spPr/>
    </dgm:pt>
    <dgm:pt modelId="{3CD105A1-72C5-4140-B85D-DAD0CDE6057C}" type="pres">
      <dgm:prSet presAssocID="{2E51212C-CB75-8040-93FF-18559F891CFF}" presName="accent_3" presStyleCnt="0"/>
      <dgm:spPr/>
    </dgm:pt>
    <dgm:pt modelId="{129F7EF4-37C9-F24A-BC79-DEEB490ADE4C}" type="pres">
      <dgm:prSet presAssocID="{2E51212C-CB75-8040-93FF-18559F891CFF}" presName="accentRepeatNode" presStyleLbl="solidFgAcc1" presStyleIdx="2" presStyleCnt="3"/>
      <dgm:spPr/>
    </dgm:pt>
  </dgm:ptLst>
  <dgm:cxnLst>
    <dgm:cxn modelId="{2B4E1928-FC23-1844-89EA-E902C7FBFB03}" srcId="{B6F17AAF-803D-C54E-B8B2-413F73A222F7}" destId="{853A53BA-5E5D-4F4F-BCF2-0ADD785F5E93}" srcOrd="0" destOrd="0" parTransId="{FF5828C2-2D5A-1840-86C6-B827FBC17F93}" sibTransId="{D98EC3AF-C125-C443-B5F9-82225D074D00}"/>
    <dgm:cxn modelId="{27EF1D38-9B20-324B-AE2A-5B3EB34B6671}" srcId="{B6F17AAF-803D-C54E-B8B2-413F73A222F7}" destId="{B605D7F2-0EBF-C248-A683-E9C1B53D1C5E}" srcOrd="1" destOrd="0" parTransId="{01762CE9-BF03-7146-BA70-5B89DB5FA7F1}" sibTransId="{E0CEC55F-20F7-DE4F-9260-52F009BC1AC1}"/>
    <dgm:cxn modelId="{A520A467-6742-C848-BC54-DAB1E8F9AA38}" type="presOf" srcId="{D98EC3AF-C125-C443-B5F9-82225D074D00}" destId="{B3FA8653-D8A5-7541-9C90-AD11FFDCA5C4}" srcOrd="0" destOrd="0" presId="urn:microsoft.com/office/officeart/2008/layout/VerticalCurvedList"/>
    <dgm:cxn modelId="{2A59E654-67DA-5C4B-B824-AB4962622098}" type="presOf" srcId="{853A53BA-5E5D-4F4F-BCF2-0ADD785F5E93}" destId="{D657CBCA-552F-1642-AE61-11E30345FE5B}" srcOrd="0" destOrd="0" presId="urn:microsoft.com/office/officeart/2008/layout/VerticalCurvedList"/>
    <dgm:cxn modelId="{263AD959-F63C-FD42-B446-ACD4AC1B6B12}" type="presOf" srcId="{B605D7F2-0EBF-C248-A683-E9C1B53D1C5E}" destId="{CF7204E0-7FD9-AB47-8173-277C3BE942ED}" srcOrd="0" destOrd="0" presId="urn:microsoft.com/office/officeart/2008/layout/VerticalCurvedList"/>
    <dgm:cxn modelId="{296026B9-B554-4A43-9430-5E83581183B4}" srcId="{B6F17AAF-803D-C54E-B8B2-413F73A222F7}" destId="{2E51212C-CB75-8040-93FF-18559F891CFF}" srcOrd="2" destOrd="0" parTransId="{4E037798-C414-9F44-B01B-5761D1280A97}" sibTransId="{3CF891A3-77A2-FE47-8B71-E3E086105285}"/>
    <dgm:cxn modelId="{098227C4-F733-BE4A-B2FD-66A126405AAD}" type="presOf" srcId="{2E51212C-CB75-8040-93FF-18559F891CFF}" destId="{B6EC0DB6-5FA4-E54B-AF57-93ECEB5BA316}" srcOrd="0" destOrd="0" presId="urn:microsoft.com/office/officeart/2008/layout/VerticalCurvedList"/>
    <dgm:cxn modelId="{35FD90EC-96D4-634D-86FC-19AF7E5DFD90}" type="presOf" srcId="{B6F17AAF-803D-C54E-B8B2-413F73A222F7}" destId="{B2699361-B92A-8848-A0CC-E2513F20B126}" srcOrd="0" destOrd="0" presId="urn:microsoft.com/office/officeart/2008/layout/VerticalCurvedList"/>
    <dgm:cxn modelId="{9D13D700-0F16-6142-B8A7-C25D3B282995}" type="presParOf" srcId="{B2699361-B92A-8848-A0CC-E2513F20B126}" destId="{24B3641E-A310-4B46-ADCA-BE80FEDCAC2E}" srcOrd="0" destOrd="0" presId="urn:microsoft.com/office/officeart/2008/layout/VerticalCurvedList"/>
    <dgm:cxn modelId="{0D7D7E06-A1B5-064E-997D-99D8F3B933E9}" type="presParOf" srcId="{24B3641E-A310-4B46-ADCA-BE80FEDCAC2E}" destId="{B5753385-EF64-7E42-8DE2-FB27910F2D80}" srcOrd="0" destOrd="0" presId="urn:microsoft.com/office/officeart/2008/layout/VerticalCurvedList"/>
    <dgm:cxn modelId="{D0C8149A-CAE3-E14B-813E-5AB7DE477DC6}" type="presParOf" srcId="{B5753385-EF64-7E42-8DE2-FB27910F2D80}" destId="{E8003FEE-8554-614E-86FF-6DE0E69CACD1}" srcOrd="0" destOrd="0" presId="urn:microsoft.com/office/officeart/2008/layout/VerticalCurvedList"/>
    <dgm:cxn modelId="{A3ED11C7-D56F-104C-92A2-19C601DEB94F}" type="presParOf" srcId="{B5753385-EF64-7E42-8DE2-FB27910F2D80}" destId="{B3FA8653-D8A5-7541-9C90-AD11FFDCA5C4}" srcOrd="1" destOrd="0" presId="urn:microsoft.com/office/officeart/2008/layout/VerticalCurvedList"/>
    <dgm:cxn modelId="{AA817F7B-BC77-5248-95AB-0537BD3411C2}" type="presParOf" srcId="{B5753385-EF64-7E42-8DE2-FB27910F2D80}" destId="{7BDC37DF-BB79-F143-BA37-292EE17A4703}" srcOrd="2" destOrd="0" presId="urn:microsoft.com/office/officeart/2008/layout/VerticalCurvedList"/>
    <dgm:cxn modelId="{8C04E230-5522-1848-80DD-713225E3B2D8}" type="presParOf" srcId="{B5753385-EF64-7E42-8DE2-FB27910F2D80}" destId="{5BB37B06-E910-604B-AF37-DAD91A8E45D3}" srcOrd="3" destOrd="0" presId="urn:microsoft.com/office/officeart/2008/layout/VerticalCurvedList"/>
    <dgm:cxn modelId="{22DD9A13-E27C-074F-8B5A-CC15FFB74677}" type="presParOf" srcId="{24B3641E-A310-4B46-ADCA-BE80FEDCAC2E}" destId="{D657CBCA-552F-1642-AE61-11E30345FE5B}" srcOrd="1" destOrd="0" presId="urn:microsoft.com/office/officeart/2008/layout/VerticalCurvedList"/>
    <dgm:cxn modelId="{0EF753E3-E3FF-0643-8EE5-127BDDF3AB55}" type="presParOf" srcId="{24B3641E-A310-4B46-ADCA-BE80FEDCAC2E}" destId="{4A232930-204F-5642-A473-CD88C26B952F}" srcOrd="2" destOrd="0" presId="urn:microsoft.com/office/officeart/2008/layout/VerticalCurvedList"/>
    <dgm:cxn modelId="{66F9C963-C286-1241-B705-B1967169E12C}" type="presParOf" srcId="{4A232930-204F-5642-A473-CD88C26B952F}" destId="{540BB7EC-0042-F248-B7BE-9FB1CF1C8E71}" srcOrd="0" destOrd="0" presId="urn:microsoft.com/office/officeart/2008/layout/VerticalCurvedList"/>
    <dgm:cxn modelId="{CE202F6C-1AC9-8A42-A24D-943C178C7E8B}" type="presParOf" srcId="{24B3641E-A310-4B46-ADCA-BE80FEDCAC2E}" destId="{CF7204E0-7FD9-AB47-8173-277C3BE942ED}" srcOrd="3" destOrd="0" presId="urn:microsoft.com/office/officeart/2008/layout/VerticalCurvedList"/>
    <dgm:cxn modelId="{F9BE7B4F-36E3-6C4D-9B33-1E9091DE76B7}" type="presParOf" srcId="{24B3641E-A310-4B46-ADCA-BE80FEDCAC2E}" destId="{7DB8C808-EE2C-CC43-83B6-9E4DF02C151D}" srcOrd="4" destOrd="0" presId="urn:microsoft.com/office/officeart/2008/layout/VerticalCurvedList"/>
    <dgm:cxn modelId="{0B321E27-16F9-5148-BCF5-173CAD23FCD5}" type="presParOf" srcId="{7DB8C808-EE2C-CC43-83B6-9E4DF02C151D}" destId="{3AF0260F-D728-C240-B85A-A1C34D963D95}" srcOrd="0" destOrd="0" presId="urn:microsoft.com/office/officeart/2008/layout/VerticalCurvedList"/>
    <dgm:cxn modelId="{01F42055-A5A7-6442-932B-4FDB9A938497}" type="presParOf" srcId="{24B3641E-A310-4B46-ADCA-BE80FEDCAC2E}" destId="{B6EC0DB6-5FA4-E54B-AF57-93ECEB5BA316}" srcOrd="5" destOrd="0" presId="urn:microsoft.com/office/officeart/2008/layout/VerticalCurvedList"/>
    <dgm:cxn modelId="{B43ECB1D-0440-2845-869F-5FA92AB4B09B}" type="presParOf" srcId="{24B3641E-A310-4B46-ADCA-BE80FEDCAC2E}" destId="{3CD105A1-72C5-4140-B85D-DAD0CDE6057C}" srcOrd="6" destOrd="0" presId="urn:microsoft.com/office/officeart/2008/layout/VerticalCurvedList"/>
    <dgm:cxn modelId="{95BB1529-CEDD-F745-BD3D-84E405628621}" type="presParOf" srcId="{3CD105A1-72C5-4140-B85D-DAD0CDE6057C}" destId="{129F7EF4-37C9-F24A-BC79-DEEB490ADE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10DD2-758C-449C-B7FF-1E93BE23AE1D}">
      <dsp:nvSpPr>
        <dsp:cNvPr id="0" name=""/>
        <dsp:cNvSpPr/>
      </dsp:nvSpPr>
      <dsp:spPr>
        <a:xfrm>
          <a:off x="0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 </a:t>
          </a:r>
          <a:r>
            <a:rPr lang="en-US" sz="2800" kern="1200"/>
            <a:t> </a:t>
          </a:r>
          <a:endParaRPr lang="en-IN" sz="1100" kern="1200"/>
        </a:p>
      </dsp:txBody>
      <dsp:txXfrm>
        <a:off x="231276" y="0"/>
        <a:ext cx="1391420" cy="462552"/>
      </dsp:txXfrm>
    </dsp:sp>
    <dsp:sp modelId="{44015D10-13CB-4D11-B9E1-54727AAC0327}">
      <dsp:nvSpPr>
        <dsp:cNvPr id="0" name=""/>
        <dsp:cNvSpPr/>
      </dsp:nvSpPr>
      <dsp:spPr>
        <a:xfrm>
          <a:off x="1668574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 </a:t>
          </a:r>
          <a:r>
            <a:rPr lang="en-US" sz="2800" kern="1200"/>
            <a:t> </a:t>
          </a:r>
          <a:endParaRPr lang="en-IN" sz="1100" kern="1200"/>
        </a:p>
      </dsp:txBody>
      <dsp:txXfrm>
        <a:off x="1899850" y="0"/>
        <a:ext cx="1391420" cy="462552"/>
      </dsp:txXfrm>
    </dsp:sp>
    <dsp:sp modelId="{B070475A-503D-4705-AEAA-BBEEB641DCA6}">
      <dsp:nvSpPr>
        <dsp:cNvPr id="0" name=""/>
        <dsp:cNvSpPr/>
      </dsp:nvSpPr>
      <dsp:spPr>
        <a:xfrm>
          <a:off x="3337149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 </a:t>
          </a:r>
          <a:r>
            <a:rPr lang="en-US" sz="2800" kern="1200"/>
            <a:t> </a:t>
          </a:r>
          <a:endParaRPr lang="en-IN" sz="1100" kern="1200"/>
        </a:p>
      </dsp:txBody>
      <dsp:txXfrm>
        <a:off x="3568425" y="0"/>
        <a:ext cx="1391420" cy="462552"/>
      </dsp:txXfrm>
    </dsp:sp>
    <dsp:sp modelId="{71076239-BD7C-4F6B-B736-7155533657E9}">
      <dsp:nvSpPr>
        <dsp:cNvPr id="0" name=""/>
        <dsp:cNvSpPr/>
      </dsp:nvSpPr>
      <dsp:spPr>
        <a:xfrm>
          <a:off x="5005724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5237000" y="0"/>
        <a:ext cx="1391420" cy="462552"/>
      </dsp:txXfrm>
    </dsp:sp>
    <dsp:sp modelId="{8328EA93-3A42-4918-9647-76F5CC168D82}">
      <dsp:nvSpPr>
        <dsp:cNvPr id="0" name=""/>
        <dsp:cNvSpPr/>
      </dsp:nvSpPr>
      <dsp:spPr>
        <a:xfrm>
          <a:off x="6674299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6905575" y="0"/>
        <a:ext cx="1391420" cy="462552"/>
      </dsp:txXfrm>
    </dsp:sp>
    <dsp:sp modelId="{58D878E5-2631-45B8-B900-9263BDC25444}">
      <dsp:nvSpPr>
        <dsp:cNvPr id="0" name=""/>
        <dsp:cNvSpPr/>
      </dsp:nvSpPr>
      <dsp:spPr>
        <a:xfrm>
          <a:off x="8342874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8574150" y="0"/>
        <a:ext cx="1391420" cy="462552"/>
      </dsp:txXfrm>
    </dsp:sp>
    <dsp:sp modelId="{D5199B2F-D05A-46B8-8D60-97962D755C3D}">
      <dsp:nvSpPr>
        <dsp:cNvPr id="0" name=""/>
        <dsp:cNvSpPr/>
      </dsp:nvSpPr>
      <dsp:spPr>
        <a:xfrm>
          <a:off x="10011448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10242724" y="0"/>
        <a:ext cx="1391420" cy="462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10DD2-758C-449C-B7FF-1E93BE23AE1D}">
      <dsp:nvSpPr>
        <dsp:cNvPr id="0" name=""/>
        <dsp:cNvSpPr/>
      </dsp:nvSpPr>
      <dsp:spPr>
        <a:xfrm>
          <a:off x="0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 </a:t>
          </a:r>
          <a:r>
            <a:rPr lang="en-US" sz="2800" kern="1200"/>
            <a:t> </a:t>
          </a:r>
          <a:endParaRPr lang="en-IN" sz="1100" kern="1200"/>
        </a:p>
      </dsp:txBody>
      <dsp:txXfrm>
        <a:off x="231276" y="0"/>
        <a:ext cx="1391420" cy="462552"/>
      </dsp:txXfrm>
    </dsp:sp>
    <dsp:sp modelId="{44015D10-13CB-4D11-B9E1-54727AAC0327}">
      <dsp:nvSpPr>
        <dsp:cNvPr id="0" name=""/>
        <dsp:cNvSpPr/>
      </dsp:nvSpPr>
      <dsp:spPr>
        <a:xfrm>
          <a:off x="1668574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 </a:t>
          </a:r>
          <a:r>
            <a:rPr lang="en-US" sz="2800" kern="1200"/>
            <a:t> </a:t>
          </a:r>
          <a:endParaRPr lang="en-IN" sz="1100" kern="1200"/>
        </a:p>
      </dsp:txBody>
      <dsp:txXfrm>
        <a:off x="1899850" y="0"/>
        <a:ext cx="1391420" cy="462552"/>
      </dsp:txXfrm>
    </dsp:sp>
    <dsp:sp modelId="{B070475A-503D-4705-AEAA-BBEEB641DCA6}">
      <dsp:nvSpPr>
        <dsp:cNvPr id="0" name=""/>
        <dsp:cNvSpPr/>
      </dsp:nvSpPr>
      <dsp:spPr>
        <a:xfrm>
          <a:off x="3337149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 </a:t>
          </a:r>
          <a:r>
            <a:rPr lang="en-US" sz="2800" kern="1200"/>
            <a:t> </a:t>
          </a:r>
          <a:endParaRPr lang="en-IN" sz="1100" kern="1200"/>
        </a:p>
      </dsp:txBody>
      <dsp:txXfrm>
        <a:off x="3568425" y="0"/>
        <a:ext cx="1391420" cy="462552"/>
      </dsp:txXfrm>
    </dsp:sp>
    <dsp:sp modelId="{71076239-BD7C-4F6B-B736-7155533657E9}">
      <dsp:nvSpPr>
        <dsp:cNvPr id="0" name=""/>
        <dsp:cNvSpPr/>
      </dsp:nvSpPr>
      <dsp:spPr>
        <a:xfrm>
          <a:off x="5005724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5237000" y="0"/>
        <a:ext cx="1391420" cy="462552"/>
      </dsp:txXfrm>
    </dsp:sp>
    <dsp:sp modelId="{8328EA93-3A42-4918-9647-76F5CC168D82}">
      <dsp:nvSpPr>
        <dsp:cNvPr id="0" name=""/>
        <dsp:cNvSpPr/>
      </dsp:nvSpPr>
      <dsp:spPr>
        <a:xfrm>
          <a:off x="6674299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6905575" y="0"/>
        <a:ext cx="1391420" cy="462552"/>
      </dsp:txXfrm>
    </dsp:sp>
    <dsp:sp modelId="{58D878E5-2631-45B8-B900-9263BDC25444}">
      <dsp:nvSpPr>
        <dsp:cNvPr id="0" name=""/>
        <dsp:cNvSpPr/>
      </dsp:nvSpPr>
      <dsp:spPr>
        <a:xfrm>
          <a:off x="8342874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8574150" y="0"/>
        <a:ext cx="1391420" cy="462552"/>
      </dsp:txXfrm>
    </dsp:sp>
    <dsp:sp modelId="{D5199B2F-D05A-46B8-8D60-97962D755C3D}">
      <dsp:nvSpPr>
        <dsp:cNvPr id="0" name=""/>
        <dsp:cNvSpPr/>
      </dsp:nvSpPr>
      <dsp:spPr>
        <a:xfrm>
          <a:off x="10011448" y="0"/>
          <a:ext cx="1853972" cy="46255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10242724" y="0"/>
        <a:ext cx="1391420" cy="462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A8653-D8A5-7541-9C90-AD11FFDCA5C4}">
      <dsp:nvSpPr>
        <dsp:cNvPr id="0" name=""/>
        <dsp:cNvSpPr/>
      </dsp:nvSpPr>
      <dsp:spPr>
        <a:xfrm>
          <a:off x="-2346203" y="-362632"/>
          <a:ext cx="2802196" cy="2802196"/>
        </a:xfrm>
        <a:prstGeom prst="blockArc">
          <a:avLst>
            <a:gd name="adj1" fmla="val 18900000"/>
            <a:gd name="adj2" fmla="val 2700000"/>
            <a:gd name="adj3" fmla="val 77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7CBCA-552F-1642-AE61-11E30345FE5B}">
      <dsp:nvSpPr>
        <dsp:cNvPr id="0" name=""/>
        <dsp:cNvSpPr/>
      </dsp:nvSpPr>
      <dsp:spPr>
        <a:xfrm>
          <a:off x="293136" y="207693"/>
          <a:ext cx="2323838" cy="4153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713" tIns="27940" rIns="27940" bIns="27940" numCol="1" spcCol="1270" anchor="ctr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50" b="1" i="1" kern="1200">
            <a:latin typeface="Century Gothic" panose="020B0502020202020204" pitchFamily="34" charset="0"/>
          </a:endParaRPr>
        </a:p>
      </dsp:txBody>
      <dsp:txXfrm>
        <a:off x="293136" y="207693"/>
        <a:ext cx="2323838" cy="415386"/>
      </dsp:txXfrm>
    </dsp:sp>
    <dsp:sp modelId="{540BB7EC-0042-F248-B7BE-9FB1CF1C8E71}">
      <dsp:nvSpPr>
        <dsp:cNvPr id="0" name=""/>
        <dsp:cNvSpPr/>
      </dsp:nvSpPr>
      <dsp:spPr>
        <a:xfrm>
          <a:off x="33520" y="155769"/>
          <a:ext cx="519233" cy="519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204E0-7FD9-AB47-8173-277C3BE942ED}">
      <dsp:nvSpPr>
        <dsp:cNvPr id="0" name=""/>
        <dsp:cNvSpPr/>
      </dsp:nvSpPr>
      <dsp:spPr>
        <a:xfrm>
          <a:off x="444129" y="830772"/>
          <a:ext cx="2172845" cy="4153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71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b="0" i="1" kern="1200">
            <a:latin typeface="Century Gothic" panose="020B0502020202020204" pitchFamily="34" charset="0"/>
          </a:endParaRPr>
        </a:p>
      </dsp:txBody>
      <dsp:txXfrm>
        <a:off x="444129" y="830772"/>
        <a:ext cx="2172845" cy="415386"/>
      </dsp:txXfrm>
    </dsp:sp>
    <dsp:sp modelId="{3AF0260F-D728-C240-B85A-A1C34D963D95}">
      <dsp:nvSpPr>
        <dsp:cNvPr id="0" name=""/>
        <dsp:cNvSpPr/>
      </dsp:nvSpPr>
      <dsp:spPr>
        <a:xfrm>
          <a:off x="184513" y="778849"/>
          <a:ext cx="519233" cy="519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C0DB6-5FA4-E54B-AF57-93ECEB5BA316}">
      <dsp:nvSpPr>
        <dsp:cNvPr id="0" name=""/>
        <dsp:cNvSpPr/>
      </dsp:nvSpPr>
      <dsp:spPr>
        <a:xfrm>
          <a:off x="293136" y="1453852"/>
          <a:ext cx="2323838" cy="4153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713" tIns="22860" rIns="22860" bIns="2286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0" i="1" kern="1200">
            <a:latin typeface="Century Gothic" panose="020B0502020202020204" pitchFamily="34" charset="0"/>
          </a:endParaRPr>
        </a:p>
      </dsp:txBody>
      <dsp:txXfrm>
        <a:off x="293136" y="1453852"/>
        <a:ext cx="2323838" cy="415386"/>
      </dsp:txXfrm>
    </dsp:sp>
    <dsp:sp modelId="{129F7EF4-37C9-F24A-BC79-DEEB490ADE4C}">
      <dsp:nvSpPr>
        <dsp:cNvPr id="0" name=""/>
        <dsp:cNvSpPr/>
      </dsp:nvSpPr>
      <dsp:spPr>
        <a:xfrm>
          <a:off x="33520" y="1401929"/>
          <a:ext cx="519233" cy="519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BF51B-2AF8-AF4A-B502-3E2992DBEC9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CA8C5-18F0-9A45-BEAB-427832C70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8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58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81913-3865-1B49-2219-7FBCECCD2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5EFBE-7F74-0144-8699-42FF4DDE3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A0988-191A-EEF2-9B70-BA8B793AD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B4E46-9F30-4EDD-1BD2-31328136E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88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54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54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08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18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60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34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98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9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11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99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1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72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9269-83A1-477D-E0F0-172FD353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F0F5E-6A00-8C4C-FD58-F923E9D24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095FFA-E7C2-CAA2-DD18-BE352E520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B506B-3433-AF43-3F5F-8C682E1BE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A8C5-18F0-9A45-BEAB-427832C700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77CD-AD96-438B-A434-799EDB298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81886-7BD5-406A-AC78-BA8C00BEC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33CBC-8061-46E3-9061-4A0CD366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C79A2-1EAC-4E39-8D77-E2F4A55F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78E7-2016-4D6D-B9C7-3D6532CF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55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1E215-9B06-4499-A4D9-87CEEFDF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88DBB-A312-4DB4-8AE0-76BBBB124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26CF4-E32F-4399-8A25-8E3C7239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620C0-5661-4DDD-9E13-342FB5F5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251-0AB2-4846-BDED-E250715D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95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9356F-4690-4EC2-97F1-281E8D722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E110B-76E6-424C-BECD-C3783D9D0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2C3D7-25B0-4221-A88A-0C6A4DF1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965F7-9F95-4064-B12F-1BC9C2A2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2B650-361D-4EB0-BB7E-D84F1260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43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BB66-C4E7-4E35-BE43-B38A57019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1F9F6-5E37-488B-8259-EE07D1156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B9F5C-4F4A-410B-8E88-31C7450A5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D937-96F9-4E94-A9C5-588875AF382B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95614-136D-491C-B182-FDA6450C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4FDB7-6FE9-46CA-AF8F-9EFAFE5C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5AFB-235D-4A83-9D42-33E5FDF9CE90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B557F-7C94-4094-87FC-831A7F4DF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" r="195" b="3614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A57745-E118-4389-995C-7A300F9B6877}"/>
              </a:ext>
            </a:extLst>
          </p:cNvPr>
          <p:cNvSpPr/>
          <p:nvPr userDrawn="1"/>
        </p:nvSpPr>
        <p:spPr>
          <a:xfrm>
            <a:off x="0" y="5038725"/>
            <a:ext cx="10839450" cy="181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1D4F4355-7CDE-48FC-808C-BD2C451D14F1}"/>
              </a:ext>
            </a:extLst>
          </p:cNvPr>
          <p:cNvSpPr/>
          <p:nvPr userDrawn="1"/>
        </p:nvSpPr>
        <p:spPr>
          <a:xfrm rot="16200000">
            <a:off x="8229602" y="2895599"/>
            <a:ext cx="4343400" cy="35814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74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58B-C365-46A2-BD64-69C4C9BE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FFED1-753C-4619-A873-D85CB5C3F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B1874-B116-4093-9524-82C97CFA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D937-96F9-4E94-A9C5-588875AF382B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638EF-1A16-4F37-B34C-FBB05E41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106D0-F530-4DFF-B27B-C2BD54E1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5AFB-235D-4A83-9D42-33E5FDF9CE9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C2CFF0-8B34-47CD-B04D-9E09D780813E}"/>
              </a:ext>
            </a:extLst>
          </p:cNvPr>
          <p:cNvCxnSpPr/>
          <p:nvPr userDrawn="1"/>
        </p:nvCxnSpPr>
        <p:spPr>
          <a:xfrm>
            <a:off x="0" y="6477802"/>
            <a:ext cx="10481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acial Filler Before and After Gallery | Galderma Aesthetics">
            <a:extLst>
              <a:ext uri="{FF2B5EF4-FFF2-40B4-BE49-F238E27FC236}">
                <a16:creationId xmlns:a16="http://schemas.microsoft.com/office/drawing/2014/main" id="{13E0C415-3A0E-433B-8F5A-91B06FFCB8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096" y="6358105"/>
            <a:ext cx="1388858" cy="2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42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A476-427E-4AF5-9DB7-51BEEBE4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2A482-7FAF-4788-9AC3-B01897CFD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5F757-C0C7-4CE7-AF2F-7CA54639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D937-96F9-4E94-A9C5-588875AF382B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D723B-FB9F-4CE3-8EE0-F15EF84E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1B9F3-3F4E-4234-82E8-3DDC90DB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5AFB-235D-4A83-9D42-33E5FDF9CE9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CD6ECC-B7C8-4D0E-A2CB-693267448A30}"/>
              </a:ext>
            </a:extLst>
          </p:cNvPr>
          <p:cNvCxnSpPr/>
          <p:nvPr userDrawn="1"/>
        </p:nvCxnSpPr>
        <p:spPr>
          <a:xfrm>
            <a:off x="0" y="6477802"/>
            <a:ext cx="10481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acial Filler Before and After Gallery | Galderma Aesthetics">
            <a:extLst>
              <a:ext uri="{FF2B5EF4-FFF2-40B4-BE49-F238E27FC236}">
                <a16:creationId xmlns:a16="http://schemas.microsoft.com/office/drawing/2014/main" id="{3C8C3521-D55C-44DB-BB84-4FBE1B5746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096" y="6358105"/>
            <a:ext cx="1388858" cy="2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19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rgbClr val="163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F7F6-C637-401E-92F0-F088703A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D90D5-21DA-4F21-9268-75D05967A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896A9-72CE-494C-8CF5-4C8456223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1899E-6B0F-432C-9BC8-4BCBC81BCF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C48D-6A33-44BD-9287-ACD65251A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E963EA-43DF-4117-B82C-B86A819CC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D937-96F9-4E94-A9C5-588875AF382B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DA2D6-2A27-4FBB-A55A-231E7E59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CD11E-C969-4469-9799-6CE6EDA7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5AFB-235D-4A83-9D42-33E5FDF9C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71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7F82-3C6A-4E44-B11D-5A14C70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65720-914D-4F46-BE48-02BC3DA8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D937-96F9-4E94-A9C5-588875AF382B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1EFF1-4A4F-416F-BD96-BFE50008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37E84-E9FA-4463-B3FF-CBD9119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5AFB-235D-4A83-9D42-33E5FDF9C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8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D63BFC-7842-4078-A232-3FF35064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D937-96F9-4E94-A9C5-588875AF382B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7D184-DA39-4A97-A614-BABD0F5D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D6DE7-B4F1-4CF2-93E3-F2CA8A25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5AFB-235D-4A83-9D42-33E5FDF9C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78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07D-2DD7-4B95-8587-61A0C8A69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3F6C0-CF9D-49E3-96A8-2F1FD3D47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D7493-1FF5-4743-8579-18A7ED75C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22B29-2C1B-458A-8426-4009E29A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D937-96F9-4E94-A9C5-588875AF382B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13848-5FA8-4F98-9404-89267076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9E0C8-1319-4332-BCF1-2096E251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5AFB-235D-4A83-9D42-33E5FDF9C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44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D4E8-7594-4E0F-95A8-16F2CE43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2D0507-4437-4942-B8CD-5BC3100E3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D58CD-DA7D-4DAC-B17E-9F432A554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3C83C-EDDD-4FE3-B88C-E8D6023C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D937-96F9-4E94-A9C5-588875AF382B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5B9C8-164A-4FE3-8B7E-07114AD8D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58074-E0E6-46F2-8B9D-FF609AC9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5AFB-235D-4A83-9D42-33E5FDF9C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39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B5FA-CA56-4081-AA75-76DFEEC9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A27E3-BC7E-45F0-8B79-8CCE073E7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86E5-D9C5-42FA-B690-FFE6ED34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60733-E305-4E17-973D-5A94DEF9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00104-E92C-4C1A-A2BB-47839EC6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22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4937-0B0B-47FB-A87F-377F250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3A13C-54A5-4605-A5C6-69E3EB3F1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9BD76-89E6-4DDF-A808-96FF81F8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D937-96F9-4E94-A9C5-588875AF382B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1AE27-D105-492B-BF0B-3FD08EF1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EA8B3-BC6E-4826-BB40-A3C60791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5AFB-235D-4A83-9D42-33E5FDF9C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51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B8D77-EBEF-4287-9E78-807B51297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49541-A8EA-4B1D-994B-3F8F84BE3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B779E-4135-409B-A1D9-A03BC468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D937-96F9-4E94-A9C5-588875AF382B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BDFC1-D39A-4FB9-A5C9-B57888CE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27D56-358A-43A2-8B0E-DAAD27C3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5AFB-235D-4A83-9D42-33E5FDF9C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98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77CD-AD96-438B-A434-799EDB298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81886-7BD5-406A-AC78-BA8C00BEC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33CBC-8061-46E3-9061-4A0CD366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C79A2-1EAC-4E39-8D77-E2F4A55F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78E7-2016-4D6D-B9C7-3D6532CF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614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B5FA-CA56-4081-AA75-76DFEEC9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A27E3-BC7E-45F0-8B79-8CCE073E7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86E5-D9C5-42FA-B690-FFE6ED34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60733-E305-4E17-973D-5A94DEF9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00104-E92C-4C1A-A2BB-47839EC6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036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2736-F8FD-48BB-B4DF-583157292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1E0FA-6206-455F-A31D-2B1996B1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A62CB-294A-4667-B09C-326B12F9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47B3E-312E-4EF6-AF71-473907B2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51AE7-6880-48C7-AA4C-54A753F9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91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6A5F-56E7-4A01-8E85-74843A74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7E738-50C7-41F9-A0C7-3CE9C92B9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99D46-D15D-47AE-8290-7222E4614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E551D-20C8-473F-93A1-BD1609ABE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0412C-230A-4427-9DF6-4F9DC58C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D7DBD-1B54-4AB2-899E-FD307DDB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61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EA06-B4D9-4246-B859-E3D48F73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FB58F-E3BA-4E0B-9088-8B5389A75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1EBB8-6DEC-4A22-8933-DA731C674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CE1FD-FAB9-4296-89E0-1D332CD5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A8930-B2FD-44A7-A745-65A313045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FED1C-E957-49E5-90D1-60BA48EB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33313-2B99-4F54-A0C1-64C7E4C0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88CD9-721C-4E10-9E84-B08A89C8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52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7D0E-F58A-436E-8010-96C23B36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CB019-1224-4E86-AC60-2E3B1AA1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40CEC-1E62-48BC-89BE-031B0E222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2E71F-7638-4E62-B509-87477003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46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83F72-35DB-4E03-9BBF-8A1EC171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171307-3EBF-47DE-9E40-AB67B19E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EC0BE-42B7-4C8A-9FAD-E655A1CB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16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62D2-A200-4C4C-9892-3CD6676B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56F24-DF96-4DA1-9955-A64424322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6092A-CA23-475E-8071-F9AE9AB28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44BFF-CCA7-4892-97EF-524EF52EF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D65C9-C83B-4261-A358-AD7B7FBA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228BB-F167-4D13-9D96-DDB17D97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662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2736-F8FD-48BB-B4DF-583157292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1E0FA-6206-455F-A31D-2B1996B1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A62CB-294A-4667-B09C-326B12F9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47B3E-312E-4EF6-AF71-473907B2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51AE7-6880-48C7-AA4C-54A753F9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79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4855-C6D8-4B80-9C36-1E51AE61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C4CCC-544A-4249-8124-78B9CDFBC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88018-64F8-4A46-8B46-3CAC73424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6B954-499E-4E57-8314-4433F173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4EF63-C47C-48C9-BFD0-8E032934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88981-F573-46C9-95D3-E0F7844C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54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1E215-9B06-4499-A4D9-87CEEFDF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88DBB-A312-4DB4-8AE0-76BBBB124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26CF4-E32F-4399-8A25-8E3C7239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620C0-5661-4DDD-9E13-342FB5F5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251-0AB2-4846-BDED-E250715D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133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9356F-4690-4EC2-97F1-281E8D722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E110B-76E6-424C-BECD-C3783D9D0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2C3D7-25B0-4221-A88A-0C6A4DF1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965F7-9F95-4064-B12F-1BC9C2A2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2B650-361D-4EB0-BB7E-D84F1260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23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6A5F-56E7-4A01-8E85-74843A74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7E738-50C7-41F9-A0C7-3CE9C92B9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99D46-D15D-47AE-8290-7222E4614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E551D-20C8-473F-93A1-BD1609ABE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0412C-230A-4427-9DF6-4F9DC58C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D7DBD-1B54-4AB2-899E-FD307DDB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72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EA06-B4D9-4246-B859-E3D48F73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FB58F-E3BA-4E0B-9088-8B5389A75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1EBB8-6DEC-4A22-8933-DA731C674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CE1FD-FAB9-4296-89E0-1D332CD5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A8930-B2FD-44A7-A745-65A313045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FED1C-E957-49E5-90D1-60BA48EB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33313-2B99-4F54-A0C1-64C7E4C0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88CD9-721C-4E10-9E84-B08A89C8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02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7D0E-F58A-436E-8010-96C23B36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CB019-1224-4E86-AC60-2E3B1AA1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40CEC-1E62-48BC-89BE-031B0E222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2E71F-7638-4E62-B509-87477003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58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83F72-35DB-4E03-9BBF-8A1EC171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171307-3EBF-47DE-9E40-AB67B19E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EC0BE-42B7-4C8A-9FAD-E655A1CB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38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62D2-A200-4C4C-9892-3CD6676B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56F24-DF96-4DA1-9955-A64424322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6092A-CA23-475E-8071-F9AE9AB28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44BFF-CCA7-4892-97EF-524EF52EF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D65C9-C83B-4261-A358-AD7B7FBA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228BB-F167-4D13-9D96-DDB17D97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94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4855-C6D8-4B80-9C36-1E51AE61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C4CCC-544A-4249-8124-78B9CDFBC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88018-64F8-4A46-8B46-3CAC73424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6B954-499E-4E57-8314-4433F173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4EF63-C47C-48C9-BFD0-8E032934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88981-F573-46C9-95D3-E0F7844C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94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2C0D2-FE29-45F5-83C0-937979C5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B2A7C-85D4-420D-A795-E7FC239CA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956E1-DEE2-47CE-B304-97B52CB3A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3129A-C4B5-44E1-AE7C-7C6EE5222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09B0-54C3-409E-BD19-13B3BCCDC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30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CFDE0-40A8-4A07-9DCD-8F5D9EDC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16F8D-D248-4ADB-BAD3-F8E5EA420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53B5E-DBD4-4B8F-A8F0-DB449ADE5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8D937-96F9-4E94-A9C5-588875AF382B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A866C-34F2-413C-BDD2-54A79C54D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40C7A-80AD-44E2-987F-B43C8ECB1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45AFB-235D-4A83-9D42-33E5FDF9C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45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2C0D2-FE29-45F5-83C0-937979C5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B2A7C-85D4-420D-A795-E7FC239CA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956E1-DEE2-47CE-B304-97B52CB3A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632ED-3F8B-4E87-8FED-DC54FF32FBD8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3129A-C4B5-44E1-AE7C-7C6EE5222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09B0-54C3-409E-BD19-13B3BCCDC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6752A-8BF8-4C9A-94CE-0EBE44C43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51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13" Type="http://schemas.openxmlformats.org/officeDocument/2006/relationships/diagramColors" Target="../diagrams/colors3.xml"/><Relationship Id="rId18" Type="http://schemas.openxmlformats.org/officeDocument/2006/relationships/image" Target="../media/image156.png"/><Relationship Id="rId3" Type="http://schemas.openxmlformats.org/officeDocument/2006/relationships/chart" Target="../charts/chart1.xml"/><Relationship Id="rId21" Type="http://schemas.openxmlformats.org/officeDocument/2006/relationships/image" Target="../media/image159.svg"/><Relationship Id="rId7" Type="http://schemas.openxmlformats.org/officeDocument/2006/relationships/image" Target="../media/image150.jpeg"/><Relationship Id="rId12" Type="http://schemas.openxmlformats.org/officeDocument/2006/relationships/diagramQuickStyle" Target="../diagrams/quickStyle3.xml"/><Relationship Id="rId17" Type="http://schemas.openxmlformats.org/officeDocument/2006/relationships/image" Target="../media/image15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9.svg"/><Relationship Id="rId11" Type="http://schemas.openxmlformats.org/officeDocument/2006/relationships/diagramLayout" Target="../diagrams/layout3.xml"/><Relationship Id="rId5" Type="http://schemas.openxmlformats.org/officeDocument/2006/relationships/image" Target="../media/image148.png"/><Relationship Id="rId15" Type="http://schemas.openxmlformats.org/officeDocument/2006/relationships/image" Target="../media/image153.png"/><Relationship Id="rId23" Type="http://schemas.openxmlformats.org/officeDocument/2006/relationships/image" Target="../media/image161.svg"/><Relationship Id="rId10" Type="http://schemas.openxmlformats.org/officeDocument/2006/relationships/diagramData" Target="../diagrams/data3.xml"/><Relationship Id="rId19" Type="http://schemas.openxmlformats.org/officeDocument/2006/relationships/image" Target="../media/image157.svg"/><Relationship Id="rId4" Type="http://schemas.openxmlformats.org/officeDocument/2006/relationships/chart" Target="../charts/chart2.xml"/><Relationship Id="rId9" Type="http://schemas.openxmlformats.org/officeDocument/2006/relationships/image" Target="../media/image152.jpeg"/><Relationship Id="rId14" Type="http://schemas.microsoft.com/office/2007/relationships/diagramDrawing" Target="../diagrams/drawing3.xml"/><Relationship Id="rId22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jpeg"/><Relationship Id="rId18" Type="http://schemas.openxmlformats.org/officeDocument/2006/relationships/image" Target="../media/image176.png"/><Relationship Id="rId3" Type="http://schemas.openxmlformats.org/officeDocument/2006/relationships/image" Target="../media/image162.jpeg"/><Relationship Id="rId21" Type="http://schemas.openxmlformats.org/officeDocument/2006/relationships/image" Target="../media/image179.jpeg"/><Relationship Id="rId7" Type="http://schemas.openxmlformats.org/officeDocument/2006/relationships/image" Target="../media/image166.jpeg"/><Relationship Id="rId12" Type="http://schemas.openxmlformats.org/officeDocument/2006/relationships/image" Target="../media/image171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5.png"/><Relationship Id="rId11" Type="http://schemas.openxmlformats.org/officeDocument/2006/relationships/image" Target="../media/image170.jpeg"/><Relationship Id="rId24" Type="http://schemas.openxmlformats.org/officeDocument/2006/relationships/image" Target="../media/image182.png"/><Relationship Id="rId5" Type="http://schemas.openxmlformats.org/officeDocument/2006/relationships/image" Target="../media/image164.jpeg"/><Relationship Id="rId15" Type="http://schemas.openxmlformats.org/officeDocument/2006/relationships/chart" Target="../charts/chart3.xml"/><Relationship Id="rId23" Type="http://schemas.openxmlformats.org/officeDocument/2006/relationships/image" Target="../media/image181.png"/><Relationship Id="rId10" Type="http://schemas.openxmlformats.org/officeDocument/2006/relationships/image" Target="../media/image169.png"/><Relationship Id="rId19" Type="http://schemas.openxmlformats.org/officeDocument/2006/relationships/image" Target="../media/image177.png"/><Relationship Id="rId4" Type="http://schemas.openxmlformats.org/officeDocument/2006/relationships/image" Target="../media/image163.png"/><Relationship Id="rId9" Type="http://schemas.openxmlformats.org/officeDocument/2006/relationships/image" Target="../media/image168.jpeg"/><Relationship Id="rId14" Type="http://schemas.openxmlformats.org/officeDocument/2006/relationships/image" Target="../media/image173.jpeg"/><Relationship Id="rId22" Type="http://schemas.openxmlformats.org/officeDocument/2006/relationships/image" Target="../media/image18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5.png"/><Relationship Id="rId4" Type="http://schemas.openxmlformats.org/officeDocument/2006/relationships/image" Target="../media/image18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microsoft.com/office/2007/relationships/hdphoto" Target="../media/hdphoto1.wdp"/><Relationship Id="rId3" Type="http://schemas.openxmlformats.org/officeDocument/2006/relationships/image" Target="../media/image6.jpeg"/><Relationship Id="rId21" Type="http://schemas.openxmlformats.org/officeDocument/2006/relationships/image" Target="../media/image23.jpe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5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jpeg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24" Type="http://schemas.openxmlformats.org/officeDocument/2006/relationships/image" Target="../media/image26.jpe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10" Type="http://schemas.openxmlformats.org/officeDocument/2006/relationships/image" Target="../media/image13.png"/><Relationship Id="rId19" Type="http://schemas.openxmlformats.org/officeDocument/2006/relationships/image" Target="../media/image21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jpe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sv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Relationship Id="rId2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jpeg"/><Relationship Id="rId18" Type="http://schemas.openxmlformats.org/officeDocument/2006/relationships/diagramLayout" Target="../diagrams/layout1.xml"/><Relationship Id="rId26" Type="http://schemas.openxmlformats.org/officeDocument/2006/relationships/image" Target="../media/image66.jpeg"/><Relationship Id="rId3" Type="http://schemas.openxmlformats.org/officeDocument/2006/relationships/image" Target="../media/image48.png"/><Relationship Id="rId21" Type="http://schemas.microsoft.com/office/2007/relationships/diagramDrawing" Target="../diagrams/drawing1.xml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17" Type="http://schemas.openxmlformats.org/officeDocument/2006/relationships/diagramData" Target="../diagrams/data1.xml"/><Relationship Id="rId25" Type="http://schemas.openxmlformats.org/officeDocument/2006/relationships/image" Target="../media/image65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.jpeg"/><Relationship Id="rId20" Type="http://schemas.openxmlformats.org/officeDocument/2006/relationships/diagramColors" Target="../diagrams/colors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24" Type="http://schemas.openxmlformats.org/officeDocument/2006/relationships/image" Target="../media/image64.png"/><Relationship Id="rId5" Type="http://schemas.openxmlformats.org/officeDocument/2006/relationships/image" Target="../media/image50.jpeg"/><Relationship Id="rId15" Type="http://schemas.openxmlformats.org/officeDocument/2006/relationships/image" Target="../media/image60.jpeg"/><Relationship Id="rId23" Type="http://schemas.openxmlformats.org/officeDocument/2006/relationships/image" Target="../media/image63.jpeg"/><Relationship Id="rId28" Type="http://schemas.openxmlformats.org/officeDocument/2006/relationships/image" Target="../media/image68.png"/><Relationship Id="rId10" Type="http://schemas.openxmlformats.org/officeDocument/2006/relationships/image" Target="../media/image55.jpeg"/><Relationship Id="rId19" Type="http://schemas.openxmlformats.org/officeDocument/2006/relationships/diagramQuickStyle" Target="../diagrams/quickStyle1.xml"/><Relationship Id="rId4" Type="http://schemas.openxmlformats.org/officeDocument/2006/relationships/image" Target="../media/image49.jpeg"/><Relationship Id="rId9" Type="http://schemas.openxmlformats.org/officeDocument/2006/relationships/image" Target="../media/image54.jpeg"/><Relationship Id="rId14" Type="http://schemas.openxmlformats.org/officeDocument/2006/relationships/image" Target="../media/image59.jpeg"/><Relationship Id="rId22" Type="http://schemas.openxmlformats.org/officeDocument/2006/relationships/image" Target="../media/image62.jpeg"/><Relationship Id="rId27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0.png"/><Relationship Id="rId18" Type="http://schemas.openxmlformats.org/officeDocument/2006/relationships/image" Target="../media/image82.jpe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79.jpeg"/><Relationship Id="rId10" Type="http://schemas.openxmlformats.org/officeDocument/2006/relationships/image" Target="../media/image76.png"/><Relationship Id="rId19" Type="http://schemas.openxmlformats.org/officeDocument/2006/relationships/image" Target="../media/image83.png"/><Relationship Id="rId4" Type="http://schemas.openxmlformats.org/officeDocument/2006/relationships/image" Target="../media/image70.jpeg"/><Relationship Id="rId9" Type="http://schemas.openxmlformats.org/officeDocument/2006/relationships/image" Target="../media/image75.png"/><Relationship Id="rId14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jpeg"/><Relationship Id="rId18" Type="http://schemas.openxmlformats.org/officeDocument/2006/relationships/diagramLayout" Target="../diagrams/layout2.xml"/><Relationship Id="rId26" Type="http://schemas.openxmlformats.org/officeDocument/2006/relationships/image" Target="../media/image98.png"/><Relationship Id="rId3" Type="http://schemas.openxmlformats.org/officeDocument/2006/relationships/image" Target="../media/image55.jpeg"/><Relationship Id="rId21" Type="http://schemas.microsoft.com/office/2007/relationships/diagramDrawing" Target="../diagrams/drawing2.xml"/><Relationship Id="rId7" Type="http://schemas.openxmlformats.org/officeDocument/2006/relationships/image" Target="../media/image87.png"/><Relationship Id="rId12" Type="http://schemas.openxmlformats.org/officeDocument/2006/relationships/image" Target="../media/image92.jpeg"/><Relationship Id="rId17" Type="http://schemas.openxmlformats.org/officeDocument/2006/relationships/diagramData" Target="../diagrams/data2.xml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6.jpeg"/><Relationship Id="rId20" Type="http://schemas.openxmlformats.org/officeDocument/2006/relationships/diagramColors" Target="../diagrams/colors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11" Type="http://schemas.openxmlformats.org/officeDocument/2006/relationships/image" Target="../media/image91.jpeg"/><Relationship Id="rId24" Type="http://schemas.openxmlformats.org/officeDocument/2006/relationships/image" Target="../media/image66.jpeg"/><Relationship Id="rId5" Type="http://schemas.openxmlformats.org/officeDocument/2006/relationships/image" Target="../media/image85.png"/><Relationship Id="rId15" Type="http://schemas.openxmlformats.org/officeDocument/2006/relationships/image" Target="../media/image95.jpeg"/><Relationship Id="rId23" Type="http://schemas.openxmlformats.org/officeDocument/2006/relationships/image" Target="../media/image63.jpeg"/><Relationship Id="rId28" Type="http://schemas.openxmlformats.org/officeDocument/2006/relationships/image" Target="../media/image100.jpeg"/><Relationship Id="rId10" Type="http://schemas.openxmlformats.org/officeDocument/2006/relationships/image" Target="../media/image90.jpeg"/><Relationship Id="rId19" Type="http://schemas.openxmlformats.org/officeDocument/2006/relationships/diagramQuickStyle" Target="../diagrams/quickStyle2.xml"/><Relationship Id="rId4" Type="http://schemas.openxmlformats.org/officeDocument/2006/relationships/image" Target="../media/image84.png"/><Relationship Id="rId9" Type="http://schemas.openxmlformats.org/officeDocument/2006/relationships/image" Target="../media/image89.jpeg"/><Relationship Id="rId14" Type="http://schemas.openxmlformats.org/officeDocument/2006/relationships/image" Target="../media/image94.jpeg"/><Relationship Id="rId22" Type="http://schemas.openxmlformats.org/officeDocument/2006/relationships/image" Target="../media/image62.jpeg"/><Relationship Id="rId27" Type="http://schemas.openxmlformats.org/officeDocument/2006/relationships/image" Target="../media/image9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105.png"/><Relationship Id="rId3" Type="http://schemas.microsoft.com/office/2007/relationships/media" Target="../media/media2.mp4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0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video" Target="../media/media3.mp4"/><Relationship Id="rId11" Type="http://schemas.openxmlformats.org/officeDocument/2006/relationships/image" Target="../media/image103.png"/><Relationship Id="rId5" Type="http://schemas.microsoft.com/office/2007/relationships/media" Target="../media/media3.mp4"/><Relationship Id="rId10" Type="http://schemas.openxmlformats.org/officeDocument/2006/relationships/image" Target="../media/image102.png"/><Relationship Id="rId4" Type="http://schemas.openxmlformats.org/officeDocument/2006/relationships/video" Target="../media/media2.mp4"/><Relationship Id="rId9" Type="http://schemas.openxmlformats.org/officeDocument/2006/relationships/image" Target="../media/image101.jpeg"/><Relationship Id="rId1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jpeg"/><Relationship Id="rId18" Type="http://schemas.openxmlformats.org/officeDocument/2006/relationships/image" Target="../media/image122.jpeg"/><Relationship Id="rId26" Type="http://schemas.openxmlformats.org/officeDocument/2006/relationships/image" Target="../media/image130.jpeg"/><Relationship Id="rId3" Type="http://schemas.openxmlformats.org/officeDocument/2006/relationships/image" Target="../media/image107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0.png"/><Relationship Id="rId20" Type="http://schemas.openxmlformats.org/officeDocument/2006/relationships/image" Target="../media/image12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jpeg"/><Relationship Id="rId11" Type="http://schemas.openxmlformats.org/officeDocument/2006/relationships/image" Target="../media/image115.jpeg"/><Relationship Id="rId24" Type="http://schemas.openxmlformats.org/officeDocument/2006/relationships/image" Target="../media/image128.jpeg"/><Relationship Id="rId5" Type="http://schemas.openxmlformats.org/officeDocument/2006/relationships/image" Target="../media/image109.png"/><Relationship Id="rId15" Type="http://schemas.openxmlformats.org/officeDocument/2006/relationships/image" Target="../media/image119.jpeg"/><Relationship Id="rId23" Type="http://schemas.openxmlformats.org/officeDocument/2006/relationships/image" Target="../media/image127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jpeg"/><Relationship Id="rId18" Type="http://schemas.openxmlformats.org/officeDocument/2006/relationships/image" Target="../media/image145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3.png"/><Relationship Id="rId20" Type="http://schemas.openxmlformats.org/officeDocument/2006/relationships/image" Target="../media/image14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10" Type="http://schemas.openxmlformats.org/officeDocument/2006/relationships/image" Target="../media/image138.png"/><Relationship Id="rId19" Type="http://schemas.openxmlformats.org/officeDocument/2006/relationships/image" Target="../media/image146.jpe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044C4-716E-8B25-5329-516EE38BE1BF}"/>
              </a:ext>
            </a:extLst>
          </p:cNvPr>
          <p:cNvSpPr txBox="1"/>
          <p:nvPr/>
        </p:nvSpPr>
        <p:spPr>
          <a:xfrm>
            <a:off x="9441070" y="6575435"/>
            <a:ext cx="3032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solidFill>
                  <a:srgbClr val="122D72"/>
                </a:solidFill>
                <a:latin typeface="Century Gothic" panose="020B0502020202020204" pitchFamily="34" charset="0"/>
              </a:rPr>
              <a:t>Shreyas Lakshminarayanan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09677-5AE9-5E53-387B-89A69FF75A8B}"/>
              </a:ext>
            </a:extLst>
          </p:cNvPr>
          <p:cNvSpPr txBox="1"/>
          <p:nvPr/>
        </p:nvSpPr>
        <p:spPr>
          <a:xfrm>
            <a:off x="6438761" y="6584616"/>
            <a:ext cx="143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solidFill>
                  <a:srgbClr val="122D72"/>
                </a:solidFill>
                <a:latin typeface="Century Gothic" panose="020B0502020202020204" pitchFamily="34" charset="0"/>
              </a:rPr>
              <a:t>Prakhar Jain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D96EB-1E84-4401-984F-755A68993EC8}"/>
              </a:ext>
            </a:extLst>
          </p:cNvPr>
          <p:cNvSpPr txBox="1"/>
          <p:nvPr/>
        </p:nvSpPr>
        <p:spPr>
          <a:xfrm>
            <a:off x="8290218" y="6567363"/>
            <a:ext cx="1105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solidFill>
                  <a:srgbClr val="122D72"/>
                </a:solidFill>
                <a:latin typeface="Century Gothic" panose="020B0502020202020204" pitchFamily="34" charset="0"/>
              </a:rPr>
              <a:t>Ridhi Saraf</a:t>
            </a:r>
          </a:p>
        </p:txBody>
      </p:sp>
      <p:pic>
        <p:nvPicPr>
          <p:cNvPr id="5" name="Picture 4" descr="A person with long black hair&#10;&#10;Description automatically generated">
            <a:extLst>
              <a:ext uri="{FF2B5EF4-FFF2-40B4-BE49-F238E27FC236}">
                <a16:creationId xmlns:a16="http://schemas.microsoft.com/office/drawing/2014/main" id="{CC430196-9D8C-C220-6265-A65B0F748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42" y="5129388"/>
            <a:ext cx="1072203" cy="14292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person in a blue suit&#10;&#10;Description automatically generated">
            <a:extLst>
              <a:ext uri="{FF2B5EF4-FFF2-40B4-BE49-F238E27FC236}">
                <a16:creationId xmlns:a16="http://schemas.microsoft.com/office/drawing/2014/main" id="{F2E32698-4FE6-454F-8DB8-1B43AD46D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367" y="5129388"/>
            <a:ext cx="1074903" cy="1432800"/>
          </a:xfrm>
          <a:prstGeom prst="rect">
            <a:avLst/>
          </a:prstGeom>
        </p:spPr>
      </p:pic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095C9B82-C1BE-6697-FDDF-49086E391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76" y="5144760"/>
            <a:ext cx="1072203" cy="14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CD21E-486E-58E6-189C-F5D703E09ED9}"/>
              </a:ext>
            </a:extLst>
          </p:cNvPr>
          <p:cNvSpPr txBox="1"/>
          <p:nvPr/>
        </p:nvSpPr>
        <p:spPr>
          <a:xfrm>
            <a:off x="0" y="5155266"/>
            <a:ext cx="433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>
                <a:solidFill>
                  <a:srgbClr val="122D72"/>
                </a:solidFill>
                <a:latin typeface="Century Gothic" panose="020B0502020202020204" pitchFamily="34" charset="0"/>
              </a:rPr>
              <a:t>Case Problem Statement</a:t>
            </a:r>
            <a:r>
              <a:rPr lang="en-US" b="1">
                <a:solidFill>
                  <a:srgbClr val="122D72"/>
                </a:solidFill>
                <a:latin typeface="Century Gothic" panose="020B0502020202020204" pitchFamily="34" charset="0"/>
              </a:rPr>
              <a:t>: </a:t>
            </a:r>
          </a:p>
          <a:p>
            <a:r>
              <a:rPr lang="en-US">
                <a:solidFill>
                  <a:srgbClr val="122D72"/>
                </a:solidFill>
                <a:latin typeface="Century Gothic" panose="020B0502020202020204" pitchFamily="34" charset="0"/>
              </a:rPr>
              <a:t>Promotional plan to boost trials and conversions for moisturizers at the peak of the upcoming winter season.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0A095-DDD8-4E04-9C46-BF6EDB483569}"/>
              </a:ext>
            </a:extLst>
          </p:cNvPr>
          <p:cNvSpPr txBox="1"/>
          <p:nvPr/>
        </p:nvSpPr>
        <p:spPr>
          <a:xfrm>
            <a:off x="0" y="6427553"/>
            <a:ext cx="2366128" cy="41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u="sng">
                <a:solidFill>
                  <a:srgbClr val="002060"/>
                </a:solidFill>
                <a:latin typeface="Century Gothic" panose="020B0502020202020204" pitchFamily="34" charset="0"/>
              </a:rPr>
              <a:t>Team</a:t>
            </a:r>
            <a:r>
              <a:rPr lang="en-US" sz="1600" b="1">
                <a:solidFill>
                  <a:srgbClr val="002060"/>
                </a:solidFill>
                <a:latin typeface="Century Gothic" panose="020B0502020202020204" pitchFamily="34" charset="0"/>
              </a:rPr>
              <a:t>: The Strategists </a:t>
            </a:r>
          </a:p>
        </p:txBody>
      </p:sp>
    </p:spTree>
    <p:extLst>
      <p:ext uri="{BB962C8B-B14F-4D97-AF65-F5344CB8AC3E}">
        <p14:creationId xmlns:p14="http://schemas.microsoft.com/office/powerpoint/2010/main" val="2267181122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61204-E491-EEED-62DB-9F96C5908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72BE43-50A8-BC33-3008-E23D2C8937B9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Century Gothic" panose="020B0502020202020204" pitchFamily="34" charset="0"/>
              </a:rPr>
              <a:t>Scar treatment Product Range – Teaser launch</a:t>
            </a:r>
            <a:endParaRPr lang="en-IN" sz="1600" b="1">
              <a:latin typeface="Century Gothic" panose="020B0502020202020204" pitchFamily="34" charset="0"/>
            </a:endParaRPr>
          </a:p>
        </p:txBody>
      </p:sp>
      <p:sp>
        <p:nvSpPr>
          <p:cNvPr id="2" name="Arrow: Pentagon 3">
            <a:extLst>
              <a:ext uri="{FF2B5EF4-FFF2-40B4-BE49-F238E27FC236}">
                <a16:creationId xmlns:a16="http://schemas.microsoft.com/office/drawing/2014/main" id="{9EF25871-7B49-BD4B-86E9-523BB4AF1F56}"/>
              </a:ext>
            </a:extLst>
          </p:cNvPr>
          <p:cNvSpPr/>
          <p:nvPr/>
        </p:nvSpPr>
        <p:spPr>
          <a:xfrm>
            <a:off x="509" y="531210"/>
            <a:ext cx="2792795" cy="277200"/>
          </a:xfrm>
          <a:prstGeom prst="homePlate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entury Gothic" panose="020B0502020202020204" pitchFamily="34" charset="0"/>
              </a:rPr>
              <a:t>Wound Care – A booming market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922D227-2CA6-FB39-4780-54E53BAB8B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7041057"/>
              </p:ext>
            </p:extLst>
          </p:nvPr>
        </p:nvGraphicFramePr>
        <p:xfrm>
          <a:off x="73528" y="1249776"/>
          <a:ext cx="5224644" cy="1878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F1E1738-D3D2-D7E4-0AD3-0717EC32DC2D}"/>
              </a:ext>
            </a:extLst>
          </p:cNvPr>
          <p:cNvSpPr txBox="1"/>
          <p:nvPr/>
        </p:nvSpPr>
        <p:spPr>
          <a:xfrm>
            <a:off x="250521" y="857756"/>
            <a:ext cx="4998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u="sng">
                <a:solidFill>
                  <a:srgbClr val="122D72"/>
                </a:solidFill>
                <a:latin typeface="Century Gothic" panose="020B0502020202020204" pitchFamily="34" charset="0"/>
              </a:rPr>
              <a:t>Wound Care – Revenue Growth (Bn USD)</a:t>
            </a:r>
            <a:endParaRPr lang="en-IN" sz="1200">
              <a:solidFill>
                <a:srgbClr val="122D7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0F04A-4A8C-081B-C195-FD69D9042DAD}"/>
              </a:ext>
            </a:extLst>
          </p:cNvPr>
          <p:cNvSpPr txBox="1"/>
          <p:nvPr/>
        </p:nvSpPr>
        <p:spPr>
          <a:xfrm>
            <a:off x="1200250" y="3301410"/>
            <a:ext cx="2793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u="sng">
                <a:solidFill>
                  <a:srgbClr val="122D72"/>
                </a:solidFill>
                <a:latin typeface="Century Gothic" panose="020B0502020202020204" pitchFamily="34" charset="0"/>
              </a:rPr>
              <a:t>Advanced Wound Care - % Share</a:t>
            </a:r>
            <a:endParaRPr lang="en-IN" sz="1200">
              <a:solidFill>
                <a:srgbClr val="122D72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4CFF429-6E6B-4F9E-0637-644915CE4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823874"/>
              </p:ext>
            </p:extLst>
          </p:nvPr>
        </p:nvGraphicFramePr>
        <p:xfrm>
          <a:off x="221207" y="4107765"/>
          <a:ext cx="1836409" cy="1418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198">
                  <a:extLst>
                    <a:ext uri="{9D8B030D-6E8A-4147-A177-3AD203B41FA5}">
                      <a16:colId xmlns:a16="http://schemas.microsoft.com/office/drawing/2014/main" val="3868043405"/>
                    </a:ext>
                  </a:extLst>
                </a:gridCol>
                <a:gridCol w="748211">
                  <a:extLst>
                    <a:ext uri="{9D8B030D-6E8A-4147-A177-3AD203B41FA5}">
                      <a16:colId xmlns:a16="http://schemas.microsoft.com/office/drawing/2014/main" val="6897101"/>
                    </a:ext>
                  </a:extLst>
                </a:gridCol>
              </a:tblGrid>
              <a:tr h="29063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Century Gothic" panose="020B0502020202020204" pitchFamily="34" charset="0"/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Century Gothic" panose="020B0502020202020204" pitchFamily="34" charset="0"/>
                        </a:rPr>
                        <a:t>Share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489058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Century Gothic" panose="020B0502020202020204" pitchFamily="34" charset="0"/>
                        </a:rPr>
                        <a:t>Surgical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Century Gothic" panose="020B0502020202020204" pitchFamily="34" charset="0"/>
                        </a:rPr>
                        <a:t>45%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40120"/>
                  </a:ext>
                </a:extLst>
              </a:tr>
              <a:tr h="38049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Century Gothic" panose="020B0502020202020204" pitchFamily="34" charset="0"/>
                        </a:rPr>
                        <a:t>Trauma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Century Gothic" panose="020B0502020202020204" pitchFamily="34" charset="0"/>
                        </a:rPr>
                        <a:t>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727656"/>
                  </a:ext>
                </a:extLst>
              </a:tr>
              <a:tr h="37613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Century Gothic" panose="020B0502020202020204" pitchFamily="34" charset="0"/>
                        </a:rPr>
                        <a:t>Infected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Century Gothic" panose="020B0502020202020204" pitchFamily="34" charset="0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902357"/>
                  </a:ext>
                </a:extLst>
              </a:tr>
            </a:tbl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0AAFE85-CAE5-E15E-DB7C-ED9DDCD460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423323"/>
              </p:ext>
            </p:extLst>
          </p:nvPr>
        </p:nvGraphicFramePr>
        <p:xfrm>
          <a:off x="2235678" y="3574974"/>
          <a:ext cx="3035414" cy="2540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B235A0-D60E-3845-E5E9-25AC865AC70C}"/>
              </a:ext>
            </a:extLst>
          </p:cNvPr>
          <p:cNvCxnSpPr>
            <a:cxnSpLocks/>
          </p:cNvCxnSpPr>
          <p:nvPr/>
        </p:nvCxnSpPr>
        <p:spPr>
          <a:xfrm flipV="1">
            <a:off x="5397450" y="643944"/>
            <a:ext cx="0" cy="560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Pentagon 3">
            <a:extLst>
              <a:ext uri="{FF2B5EF4-FFF2-40B4-BE49-F238E27FC236}">
                <a16:creationId xmlns:a16="http://schemas.microsoft.com/office/drawing/2014/main" id="{554EB57B-B3BB-4CEB-1766-E7291B653FD3}"/>
              </a:ext>
            </a:extLst>
          </p:cNvPr>
          <p:cNvSpPr/>
          <p:nvPr/>
        </p:nvSpPr>
        <p:spPr>
          <a:xfrm>
            <a:off x="5398153" y="536769"/>
            <a:ext cx="2792795" cy="277200"/>
          </a:xfrm>
          <a:prstGeom prst="homePlate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entury Gothic" panose="020B0502020202020204" pitchFamily="34" charset="0"/>
              </a:rPr>
              <a:t>Scope for Cetaphil to Explore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580B7B-6265-E067-E456-31078D9DB6CA}"/>
              </a:ext>
            </a:extLst>
          </p:cNvPr>
          <p:cNvGrpSpPr/>
          <p:nvPr/>
        </p:nvGrpSpPr>
        <p:grpSpPr>
          <a:xfrm>
            <a:off x="225756" y="6095029"/>
            <a:ext cx="5003425" cy="276999"/>
            <a:chOff x="42876" y="6152725"/>
            <a:chExt cx="5365008" cy="2769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86DD8-9184-709B-18F9-71F7388D5387}"/>
                </a:ext>
              </a:extLst>
            </p:cNvPr>
            <p:cNvSpPr txBox="1"/>
            <p:nvPr/>
          </p:nvSpPr>
          <p:spPr>
            <a:xfrm>
              <a:off x="42876" y="6152725"/>
              <a:ext cx="5273935" cy="276999"/>
            </a:xfrm>
            <a:prstGeom prst="roundRect">
              <a:avLst>
                <a:gd name="adj" fmla="val 24267"/>
              </a:avLst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 b="1">
                  <a:latin typeface="Century Gothic" panose="020B0502020202020204" pitchFamily="34" charset="0"/>
                </a:defRPr>
              </a:lvl1pPr>
            </a:lstStyle>
            <a:p>
              <a:endParaRPr lang="en-IN" sz="1400">
                <a:solidFill>
                  <a:srgbClr val="122D72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34D24F-1159-A3BE-A2EF-148132087944}"/>
                </a:ext>
              </a:extLst>
            </p:cNvPr>
            <p:cNvSpPr txBox="1"/>
            <p:nvPr/>
          </p:nvSpPr>
          <p:spPr>
            <a:xfrm>
              <a:off x="220446" y="6165194"/>
              <a:ext cx="518743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N" sz="1100">
                  <a:solidFill>
                    <a:srgbClr val="122D72"/>
                  </a:solidFill>
                  <a:latin typeface="Century Gothic" panose="020B0502020202020204" pitchFamily="34" charset="0"/>
                </a:rPr>
                <a:t>Growing preference for collagen &amp; hydrogel wound-care products</a:t>
              </a:r>
            </a:p>
          </p:txBody>
        </p:sp>
        <p:pic>
          <p:nvPicPr>
            <p:cNvPr id="34" name="Graphic 33" descr="Lightbulb with solid fill">
              <a:extLst>
                <a:ext uri="{FF2B5EF4-FFF2-40B4-BE49-F238E27FC236}">
                  <a16:creationId xmlns:a16="http://schemas.microsoft.com/office/drawing/2014/main" id="{4B54010F-5AA2-711A-718A-65F16922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16" y="6174338"/>
              <a:ext cx="224870" cy="22487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9F9189-BE33-53FC-E46D-875FF96AC697}"/>
              </a:ext>
            </a:extLst>
          </p:cNvPr>
          <p:cNvSpPr txBox="1"/>
          <p:nvPr/>
        </p:nvSpPr>
        <p:spPr>
          <a:xfrm>
            <a:off x="6050131" y="925647"/>
            <a:ext cx="1557039" cy="2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u="sng">
                <a:solidFill>
                  <a:srgbClr val="122D72"/>
                </a:solidFill>
                <a:latin typeface="Century Gothic" panose="020B0502020202020204" pitchFamily="34" charset="0"/>
              </a:rPr>
              <a:t>Growth Drivers</a:t>
            </a:r>
            <a:endParaRPr lang="en-IN" sz="1200">
              <a:solidFill>
                <a:srgbClr val="122D72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9010421-ADFE-24FD-D775-832661039DEC}"/>
              </a:ext>
            </a:extLst>
          </p:cNvPr>
          <p:cNvSpPr/>
          <p:nvPr/>
        </p:nvSpPr>
        <p:spPr>
          <a:xfrm>
            <a:off x="5515504" y="1259937"/>
            <a:ext cx="2296065" cy="590260"/>
          </a:xfrm>
          <a:custGeom>
            <a:avLst/>
            <a:gdLst>
              <a:gd name="connsiteX0" fmla="*/ 0 w 3244456"/>
              <a:gd name="connsiteY0" fmla="*/ 64814 h 648140"/>
              <a:gd name="connsiteX1" fmla="*/ 64814 w 3244456"/>
              <a:gd name="connsiteY1" fmla="*/ 0 h 648140"/>
              <a:gd name="connsiteX2" fmla="*/ 3179642 w 3244456"/>
              <a:gd name="connsiteY2" fmla="*/ 0 h 648140"/>
              <a:gd name="connsiteX3" fmla="*/ 3244456 w 3244456"/>
              <a:gd name="connsiteY3" fmla="*/ 64814 h 648140"/>
              <a:gd name="connsiteX4" fmla="*/ 3244456 w 3244456"/>
              <a:gd name="connsiteY4" fmla="*/ 583326 h 648140"/>
              <a:gd name="connsiteX5" fmla="*/ 3179642 w 3244456"/>
              <a:gd name="connsiteY5" fmla="*/ 648140 h 648140"/>
              <a:gd name="connsiteX6" fmla="*/ 64814 w 3244456"/>
              <a:gd name="connsiteY6" fmla="*/ 648140 h 648140"/>
              <a:gd name="connsiteX7" fmla="*/ 0 w 3244456"/>
              <a:gd name="connsiteY7" fmla="*/ 583326 h 648140"/>
              <a:gd name="connsiteX8" fmla="*/ 0 w 3244456"/>
              <a:gd name="connsiteY8" fmla="*/ 64814 h 64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4456" h="648140">
                <a:moveTo>
                  <a:pt x="0" y="64814"/>
                </a:moveTo>
                <a:cubicBezTo>
                  <a:pt x="0" y="29018"/>
                  <a:pt x="29018" y="0"/>
                  <a:pt x="64814" y="0"/>
                </a:cubicBezTo>
                <a:lnTo>
                  <a:pt x="3179642" y="0"/>
                </a:lnTo>
                <a:cubicBezTo>
                  <a:pt x="3215438" y="0"/>
                  <a:pt x="3244456" y="29018"/>
                  <a:pt x="3244456" y="64814"/>
                </a:cubicBezTo>
                <a:lnTo>
                  <a:pt x="3244456" y="583326"/>
                </a:lnTo>
                <a:cubicBezTo>
                  <a:pt x="3244456" y="619122"/>
                  <a:pt x="3215438" y="648140"/>
                  <a:pt x="3179642" y="648140"/>
                </a:cubicBezTo>
                <a:lnTo>
                  <a:pt x="64814" y="648140"/>
                </a:lnTo>
                <a:cubicBezTo>
                  <a:pt x="29018" y="648140"/>
                  <a:pt x="0" y="619122"/>
                  <a:pt x="0" y="583326"/>
                </a:cubicBezTo>
                <a:lnTo>
                  <a:pt x="0" y="648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6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5615" tIns="41910" rIns="41910" bIns="41910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800" b="1" kern="1200">
              <a:latin typeface="Century Gothic" panose="020B0502020202020204" pitchFamily="34" charset="0"/>
            </a:endParaRPr>
          </a:p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100" b="1" kern="1200">
                <a:latin typeface="Century Gothic" panose="020B0502020202020204" pitchFamily="34" charset="0"/>
              </a:rPr>
              <a:t>Growing Geriatric Population</a:t>
            </a:r>
          </a:p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900" i="1" kern="1200">
                <a:latin typeface="Century Gothic" panose="020B0502020202020204" pitchFamily="34" charset="0"/>
              </a:rPr>
              <a:t>	</a:t>
            </a:r>
            <a:endParaRPr lang="en-GB" sz="1100" b="1" i="1" kern="1200">
              <a:latin typeface="Century Gothic" panose="020B0502020202020204" pitchFamily="34" charset="0"/>
            </a:endParaRPr>
          </a:p>
        </p:txBody>
      </p:sp>
      <p:sp>
        <p:nvSpPr>
          <p:cNvPr id="50" name="Rectangle: Rounded Corners 49" descr="Consulting with senior patient at home">
            <a:extLst>
              <a:ext uri="{FF2B5EF4-FFF2-40B4-BE49-F238E27FC236}">
                <a16:creationId xmlns:a16="http://schemas.microsoft.com/office/drawing/2014/main" id="{AF09C6E0-2044-7A90-3531-3D4C27BCDE63}"/>
              </a:ext>
            </a:extLst>
          </p:cNvPr>
          <p:cNvSpPr/>
          <p:nvPr/>
        </p:nvSpPr>
        <p:spPr>
          <a:xfrm>
            <a:off x="5571174" y="1297319"/>
            <a:ext cx="648891" cy="518512"/>
          </a:xfrm>
          <a:prstGeom prst="roundRect">
            <a:avLst>
              <a:gd name="adj" fmla="val 10000"/>
            </a:avLst>
          </a:prstGeom>
          <a:blipFill>
            <a:blip r:embed="rId7"/>
            <a:srcRect/>
            <a:stretch>
              <a:fillRect l="-16000" r="-16000"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725A014-B614-E7A7-AFE1-D593B9903EF5}"/>
              </a:ext>
            </a:extLst>
          </p:cNvPr>
          <p:cNvSpPr/>
          <p:nvPr/>
        </p:nvSpPr>
        <p:spPr>
          <a:xfrm>
            <a:off x="5515504" y="2064332"/>
            <a:ext cx="2296065" cy="590260"/>
          </a:xfrm>
          <a:custGeom>
            <a:avLst/>
            <a:gdLst>
              <a:gd name="connsiteX0" fmla="*/ 0 w 3244456"/>
              <a:gd name="connsiteY0" fmla="*/ 64814 h 648140"/>
              <a:gd name="connsiteX1" fmla="*/ 64814 w 3244456"/>
              <a:gd name="connsiteY1" fmla="*/ 0 h 648140"/>
              <a:gd name="connsiteX2" fmla="*/ 3179642 w 3244456"/>
              <a:gd name="connsiteY2" fmla="*/ 0 h 648140"/>
              <a:gd name="connsiteX3" fmla="*/ 3244456 w 3244456"/>
              <a:gd name="connsiteY3" fmla="*/ 64814 h 648140"/>
              <a:gd name="connsiteX4" fmla="*/ 3244456 w 3244456"/>
              <a:gd name="connsiteY4" fmla="*/ 583326 h 648140"/>
              <a:gd name="connsiteX5" fmla="*/ 3179642 w 3244456"/>
              <a:gd name="connsiteY5" fmla="*/ 648140 h 648140"/>
              <a:gd name="connsiteX6" fmla="*/ 64814 w 3244456"/>
              <a:gd name="connsiteY6" fmla="*/ 648140 h 648140"/>
              <a:gd name="connsiteX7" fmla="*/ 0 w 3244456"/>
              <a:gd name="connsiteY7" fmla="*/ 583326 h 648140"/>
              <a:gd name="connsiteX8" fmla="*/ 0 w 3244456"/>
              <a:gd name="connsiteY8" fmla="*/ 64814 h 64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4456" h="648140">
                <a:moveTo>
                  <a:pt x="0" y="64814"/>
                </a:moveTo>
                <a:cubicBezTo>
                  <a:pt x="0" y="29018"/>
                  <a:pt x="29018" y="0"/>
                  <a:pt x="64814" y="0"/>
                </a:cubicBezTo>
                <a:lnTo>
                  <a:pt x="3179642" y="0"/>
                </a:lnTo>
                <a:cubicBezTo>
                  <a:pt x="3215438" y="0"/>
                  <a:pt x="3244456" y="29018"/>
                  <a:pt x="3244456" y="64814"/>
                </a:cubicBezTo>
                <a:lnTo>
                  <a:pt x="3244456" y="583326"/>
                </a:lnTo>
                <a:cubicBezTo>
                  <a:pt x="3244456" y="619122"/>
                  <a:pt x="3215438" y="648140"/>
                  <a:pt x="3179642" y="648140"/>
                </a:cubicBezTo>
                <a:lnTo>
                  <a:pt x="64814" y="648140"/>
                </a:lnTo>
                <a:cubicBezTo>
                  <a:pt x="29018" y="648140"/>
                  <a:pt x="0" y="619122"/>
                  <a:pt x="0" y="583326"/>
                </a:cubicBezTo>
                <a:lnTo>
                  <a:pt x="0" y="64814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6">
              <a:shade val="50000"/>
              <a:hueOff val="245616"/>
              <a:satOff val="-10737"/>
              <a:lumOff val="29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5615" tIns="41910" rIns="41910" bIns="41910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100" b="1" kern="1200">
                <a:solidFill>
                  <a:schemeClr val="tx1"/>
                </a:solidFill>
                <a:latin typeface="Century Gothic" panose="020B0502020202020204" pitchFamily="34" charset="0"/>
              </a:rPr>
              <a:t>Demand for faster recovery</a:t>
            </a:r>
          </a:p>
        </p:txBody>
      </p:sp>
      <p:sp>
        <p:nvSpPr>
          <p:cNvPr id="52" name="Rectangle: Rounded Corners 51" descr="Person taking break after workout in gym">
            <a:extLst>
              <a:ext uri="{FF2B5EF4-FFF2-40B4-BE49-F238E27FC236}">
                <a16:creationId xmlns:a16="http://schemas.microsoft.com/office/drawing/2014/main" id="{1E7ABA51-464D-F4A9-04DE-E99775A86DCE}"/>
              </a:ext>
            </a:extLst>
          </p:cNvPr>
          <p:cNvSpPr/>
          <p:nvPr/>
        </p:nvSpPr>
        <p:spPr>
          <a:xfrm>
            <a:off x="5571174" y="2101714"/>
            <a:ext cx="648891" cy="518512"/>
          </a:xfrm>
          <a:prstGeom prst="roundRect">
            <a:avLst>
              <a:gd name="adj" fmla="val 10000"/>
            </a:avLst>
          </a:prstGeom>
          <a:blipFill>
            <a:blip r:embed="rId8"/>
            <a:srcRect/>
            <a:stretch>
              <a:fillRect l="-16000" r="-16000"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6">
              <a:tint val="50000"/>
              <a:hueOff val="-5698"/>
              <a:satOff val="265"/>
              <a:lumOff val="-116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7EF417-4C4D-99D9-A181-242EDB250430}"/>
              </a:ext>
            </a:extLst>
          </p:cNvPr>
          <p:cNvSpPr/>
          <p:nvPr/>
        </p:nvSpPr>
        <p:spPr>
          <a:xfrm>
            <a:off x="5515504" y="2877871"/>
            <a:ext cx="2296065" cy="590260"/>
          </a:xfrm>
          <a:custGeom>
            <a:avLst/>
            <a:gdLst>
              <a:gd name="connsiteX0" fmla="*/ 0 w 3244456"/>
              <a:gd name="connsiteY0" fmla="*/ 64814 h 648140"/>
              <a:gd name="connsiteX1" fmla="*/ 64814 w 3244456"/>
              <a:gd name="connsiteY1" fmla="*/ 0 h 648140"/>
              <a:gd name="connsiteX2" fmla="*/ 3179642 w 3244456"/>
              <a:gd name="connsiteY2" fmla="*/ 0 h 648140"/>
              <a:gd name="connsiteX3" fmla="*/ 3244456 w 3244456"/>
              <a:gd name="connsiteY3" fmla="*/ 64814 h 648140"/>
              <a:gd name="connsiteX4" fmla="*/ 3244456 w 3244456"/>
              <a:gd name="connsiteY4" fmla="*/ 583326 h 648140"/>
              <a:gd name="connsiteX5" fmla="*/ 3179642 w 3244456"/>
              <a:gd name="connsiteY5" fmla="*/ 648140 h 648140"/>
              <a:gd name="connsiteX6" fmla="*/ 64814 w 3244456"/>
              <a:gd name="connsiteY6" fmla="*/ 648140 h 648140"/>
              <a:gd name="connsiteX7" fmla="*/ 0 w 3244456"/>
              <a:gd name="connsiteY7" fmla="*/ 583326 h 648140"/>
              <a:gd name="connsiteX8" fmla="*/ 0 w 3244456"/>
              <a:gd name="connsiteY8" fmla="*/ 64814 h 64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4456" h="648140">
                <a:moveTo>
                  <a:pt x="0" y="64814"/>
                </a:moveTo>
                <a:cubicBezTo>
                  <a:pt x="0" y="29018"/>
                  <a:pt x="29018" y="0"/>
                  <a:pt x="64814" y="0"/>
                </a:cubicBezTo>
                <a:lnTo>
                  <a:pt x="3179642" y="0"/>
                </a:lnTo>
                <a:cubicBezTo>
                  <a:pt x="3215438" y="0"/>
                  <a:pt x="3244456" y="29018"/>
                  <a:pt x="3244456" y="64814"/>
                </a:cubicBezTo>
                <a:lnTo>
                  <a:pt x="3244456" y="583326"/>
                </a:lnTo>
                <a:cubicBezTo>
                  <a:pt x="3244456" y="619122"/>
                  <a:pt x="3215438" y="648140"/>
                  <a:pt x="3179642" y="648140"/>
                </a:cubicBezTo>
                <a:lnTo>
                  <a:pt x="64814" y="648140"/>
                </a:lnTo>
                <a:cubicBezTo>
                  <a:pt x="29018" y="648140"/>
                  <a:pt x="0" y="619122"/>
                  <a:pt x="0" y="583326"/>
                </a:cubicBezTo>
                <a:lnTo>
                  <a:pt x="0" y="6481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6">
              <a:shade val="50000"/>
              <a:hueOff val="245616"/>
              <a:satOff val="-10737"/>
              <a:lumOff val="29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5615" tIns="41910" rIns="41910" bIns="41910" numCol="1" spcCol="1270" anchor="ctr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100" b="1" kern="1200">
                <a:solidFill>
                  <a:schemeClr val="tx1"/>
                </a:solidFill>
                <a:latin typeface="Century Gothic" panose="020B0502020202020204" pitchFamily="34" charset="0"/>
              </a:rPr>
              <a:t>Increase in perceived image of beauty</a:t>
            </a:r>
          </a:p>
        </p:txBody>
      </p:sp>
      <p:sp>
        <p:nvSpPr>
          <p:cNvPr id="54" name="Rectangle: Rounded Corners 53" descr="Woman applying red lipstick">
            <a:extLst>
              <a:ext uri="{FF2B5EF4-FFF2-40B4-BE49-F238E27FC236}">
                <a16:creationId xmlns:a16="http://schemas.microsoft.com/office/drawing/2014/main" id="{838CC2F1-331C-D0F5-FC2F-381F1B70B765}"/>
              </a:ext>
            </a:extLst>
          </p:cNvPr>
          <p:cNvSpPr/>
          <p:nvPr/>
        </p:nvSpPr>
        <p:spPr>
          <a:xfrm>
            <a:off x="5571174" y="2915253"/>
            <a:ext cx="648891" cy="518512"/>
          </a:xfrm>
          <a:prstGeom prst="roundRect">
            <a:avLst>
              <a:gd name="adj" fmla="val 10000"/>
            </a:avLst>
          </a:prstGeom>
          <a:blipFill>
            <a:blip r:embed="rId9"/>
            <a:srcRect/>
            <a:stretch>
              <a:fillRect l="-10000" r="-10000"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6">
              <a:tint val="50000"/>
              <a:hueOff val="-11397"/>
              <a:satOff val="529"/>
              <a:lumOff val="-232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829C02-A854-AE61-0205-2B5172A6E150}"/>
              </a:ext>
            </a:extLst>
          </p:cNvPr>
          <p:cNvSpPr txBox="1"/>
          <p:nvPr/>
        </p:nvSpPr>
        <p:spPr>
          <a:xfrm>
            <a:off x="9116034" y="540025"/>
            <a:ext cx="2755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u="sng">
                <a:solidFill>
                  <a:srgbClr val="122D72"/>
                </a:solidFill>
                <a:latin typeface="Century Gothic" panose="020B0502020202020204" pitchFamily="34" charset="0"/>
              </a:rPr>
              <a:t>Synergies with Cetaphil</a:t>
            </a:r>
            <a:endParaRPr lang="en-IN" sz="1200">
              <a:solidFill>
                <a:srgbClr val="122D72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EF4D20-A69E-C00E-CD5A-5B85ADA57A4F}"/>
              </a:ext>
            </a:extLst>
          </p:cNvPr>
          <p:cNvSpPr txBox="1"/>
          <p:nvPr/>
        </p:nvSpPr>
        <p:spPr>
          <a:xfrm>
            <a:off x="138750" y="3680636"/>
            <a:ext cx="18953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u="sng">
                <a:solidFill>
                  <a:srgbClr val="122D72"/>
                </a:solidFill>
                <a:latin typeface="Century Gothic" panose="020B0502020202020204" pitchFamily="34" charset="0"/>
              </a:rPr>
              <a:t>By Category</a:t>
            </a:r>
            <a:endParaRPr lang="en-IN" sz="1200">
              <a:solidFill>
                <a:srgbClr val="122D72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E6A29D-E558-5C1F-636D-8F8AB9C5448F}"/>
              </a:ext>
            </a:extLst>
          </p:cNvPr>
          <p:cNvSpPr txBox="1"/>
          <p:nvPr/>
        </p:nvSpPr>
        <p:spPr>
          <a:xfrm>
            <a:off x="2567501" y="3664942"/>
            <a:ext cx="2238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u="sng">
                <a:solidFill>
                  <a:srgbClr val="122D72"/>
                </a:solidFill>
                <a:latin typeface="Century Gothic" panose="020B0502020202020204" pitchFamily="34" charset="0"/>
              </a:rPr>
              <a:t>By Product Type</a:t>
            </a:r>
            <a:endParaRPr lang="en-IN" sz="1200">
              <a:solidFill>
                <a:srgbClr val="122D7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F52AF5B-8A44-6A30-A460-71B0DB98CF19}"/>
              </a:ext>
            </a:extLst>
          </p:cNvPr>
          <p:cNvGrpSpPr/>
          <p:nvPr/>
        </p:nvGrpSpPr>
        <p:grpSpPr>
          <a:xfrm>
            <a:off x="9135040" y="843331"/>
            <a:ext cx="2765194" cy="2727489"/>
            <a:chOff x="9119187" y="828201"/>
            <a:chExt cx="2765194" cy="272748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947EBC7-FC9D-512E-B442-9E65D0F8602A}"/>
                </a:ext>
              </a:extLst>
            </p:cNvPr>
            <p:cNvSpPr/>
            <p:nvPr/>
          </p:nvSpPr>
          <p:spPr>
            <a:xfrm>
              <a:off x="10120127" y="828201"/>
              <a:ext cx="756000" cy="756000"/>
            </a:xfrm>
            <a:custGeom>
              <a:avLst/>
              <a:gdLst>
                <a:gd name="connsiteX0" fmla="*/ 0 w 823694"/>
                <a:gd name="connsiteY0" fmla="*/ 411847 h 823694"/>
                <a:gd name="connsiteX1" fmla="*/ 411847 w 823694"/>
                <a:gd name="connsiteY1" fmla="*/ 0 h 823694"/>
                <a:gd name="connsiteX2" fmla="*/ 823694 w 823694"/>
                <a:gd name="connsiteY2" fmla="*/ 411847 h 823694"/>
                <a:gd name="connsiteX3" fmla="*/ 411847 w 823694"/>
                <a:gd name="connsiteY3" fmla="*/ 823694 h 823694"/>
                <a:gd name="connsiteX4" fmla="*/ 0 w 823694"/>
                <a:gd name="connsiteY4" fmla="*/ 411847 h 82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694" h="823694">
                  <a:moveTo>
                    <a:pt x="0" y="411847"/>
                  </a:moveTo>
                  <a:cubicBezTo>
                    <a:pt x="0" y="184390"/>
                    <a:pt x="184390" y="0"/>
                    <a:pt x="411847" y="0"/>
                  </a:cubicBezTo>
                  <a:cubicBezTo>
                    <a:pt x="639304" y="0"/>
                    <a:pt x="823694" y="184390"/>
                    <a:pt x="823694" y="411847"/>
                  </a:cubicBezTo>
                  <a:cubicBezTo>
                    <a:pt x="823694" y="639304"/>
                    <a:pt x="639304" y="823694"/>
                    <a:pt x="411847" y="823694"/>
                  </a:cubicBezTo>
                  <a:cubicBezTo>
                    <a:pt x="184390" y="823694"/>
                    <a:pt x="0" y="639304"/>
                    <a:pt x="0" y="41184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057" tIns="132057" rIns="132057" bIns="132057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900" b="1" kern="1200">
                  <a:latin typeface="Century Gothic" panose="020B0502020202020204" pitchFamily="34" charset="0"/>
                </a:rPr>
                <a:t>Brand Trust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E85106-E7C5-CA38-348E-2BF7A9528D52}"/>
                </a:ext>
              </a:extLst>
            </p:cNvPr>
            <p:cNvSpPr/>
            <p:nvPr/>
          </p:nvSpPr>
          <p:spPr>
            <a:xfrm rot="2160000">
              <a:off x="10919294" y="1464272"/>
              <a:ext cx="225226" cy="277997"/>
            </a:xfrm>
            <a:custGeom>
              <a:avLst/>
              <a:gdLst>
                <a:gd name="connsiteX0" fmla="*/ 0 w 225226"/>
                <a:gd name="connsiteY0" fmla="*/ 55599 h 277997"/>
                <a:gd name="connsiteX1" fmla="*/ 112613 w 225226"/>
                <a:gd name="connsiteY1" fmla="*/ 55599 h 277997"/>
                <a:gd name="connsiteX2" fmla="*/ 112613 w 225226"/>
                <a:gd name="connsiteY2" fmla="*/ 0 h 277997"/>
                <a:gd name="connsiteX3" fmla="*/ 225226 w 225226"/>
                <a:gd name="connsiteY3" fmla="*/ 138999 h 277997"/>
                <a:gd name="connsiteX4" fmla="*/ 112613 w 225226"/>
                <a:gd name="connsiteY4" fmla="*/ 277997 h 277997"/>
                <a:gd name="connsiteX5" fmla="*/ 112613 w 225226"/>
                <a:gd name="connsiteY5" fmla="*/ 222398 h 277997"/>
                <a:gd name="connsiteX6" fmla="*/ 0 w 225226"/>
                <a:gd name="connsiteY6" fmla="*/ 222398 h 277997"/>
                <a:gd name="connsiteX7" fmla="*/ 0 w 225226"/>
                <a:gd name="connsiteY7" fmla="*/ 55599 h 2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226" h="277997">
                  <a:moveTo>
                    <a:pt x="0" y="55599"/>
                  </a:moveTo>
                  <a:lnTo>
                    <a:pt x="112613" y="55599"/>
                  </a:lnTo>
                  <a:lnTo>
                    <a:pt x="112613" y="0"/>
                  </a:lnTo>
                  <a:lnTo>
                    <a:pt x="225226" y="138999"/>
                  </a:lnTo>
                  <a:lnTo>
                    <a:pt x="112613" y="277997"/>
                  </a:lnTo>
                  <a:lnTo>
                    <a:pt x="112613" y="222398"/>
                  </a:lnTo>
                  <a:lnTo>
                    <a:pt x="0" y="222398"/>
                  </a:lnTo>
                  <a:lnTo>
                    <a:pt x="0" y="5559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5598" rIns="67567" bIns="55599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b="1" kern="12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C33FB9C-ECF4-14AE-02E4-58B5A8E3A277}"/>
                </a:ext>
              </a:extLst>
            </p:cNvPr>
            <p:cNvSpPr/>
            <p:nvPr/>
          </p:nvSpPr>
          <p:spPr>
            <a:xfrm>
              <a:off x="11128381" y="1574296"/>
              <a:ext cx="756000" cy="756000"/>
            </a:xfrm>
            <a:custGeom>
              <a:avLst/>
              <a:gdLst>
                <a:gd name="connsiteX0" fmla="*/ 0 w 809066"/>
                <a:gd name="connsiteY0" fmla="*/ 392977 h 785953"/>
                <a:gd name="connsiteX1" fmla="*/ 404533 w 809066"/>
                <a:gd name="connsiteY1" fmla="*/ 0 h 785953"/>
                <a:gd name="connsiteX2" fmla="*/ 809066 w 809066"/>
                <a:gd name="connsiteY2" fmla="*/ 392977 h 785953"/>
                <a:gd name="connsiteX3" fmla="*/ 404533 w 809066"/>
                <a:gd name="connsiteY3" fmla="*/ 785954 h 785953"/>
                <a:gd name="connsiteX4" fmla="*/ 0 w 809066"/>
                <a:gd name="connsiteY4" fmla="*/ 392977 h 785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066" h="785953">
                  <a:moveTo>
                    <a:pt x="0" y="392977"/>
                  </a:moveTo>
                  <a:cubicBezTo>
                    <a:pt x="0" y="175942"/>
                    <a:pt x="181116" y="0"/>
                    <a:pt x="404533" y="0"/>
                  </a:cubicBezTo>
                  <a:cubicBezTo>
                    <a:pt x="627950" y="0"/>
                    <a:pt x="809066" y="175942"/>
                    <a:pt x="809066" y="392977"/>
                  </a:cubicBezTo>
                  <a:cubicBezTo>
                    <a:pt x="809066" y="610012"/>
                    <a:pt x="627950" y="785954"/>
                    <a:pt x="404533" y="785954"/>
                  </a:cubicBezTo>
                  <a:cubicBezTo>
                    <a:pt x="181116" y="785954"/>
                    <a:pt x="0" y="610012"/>
                    <a:pt x="0" y="39297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915" tIns="126530" rIns="129915" bIns="12653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900" b="1" kern="1200">
                  <a:latin typeface="Century Gothic" panose="020B0502020202020204" pitchFamily="34" charset="0"/>
                </a:rPr>
                <a:t>Derma Expertise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C06C88A-F3B7-75DE-A28A-0B8875838C28}"/>
                </a:ext>
              </a:extLst>
            </p:cNvPr>
            <p:cNvSpPr/>
            <p:nvPr/>
          </p:nvSpPr>
          <p:spPr>
            <a:xfrm rot="17280000">
              <a:off x="11207021" y="2429979"/>
              <a:ext cx="260773" cy="277998"/>
            </a:xfrm>
            <a:custGeom>
              <a:avLst/>
              <a:gdLst>
                <a:gd name="connsiteX0" fmla="*/ 0 w 260773"/>
                <a:gd name="connsiteY0" fmla="*/ 55599 h 277997"/>
                <a:gd name="connsiteX1" fmla="*/ 130387 w 260773"/>
                <a:gd name="connsiteY1" fmla="*/ 55599 h 277997"/>
                <a:gd name="connsiteX2" fmla="*/ 130387 w 260773"/>
                <a:gd name="connsiteY2" fmla="*/ 0 h 277997"/>
                <a:gd name="connsiteX3" fmla="*/ 260773 w 260773"/>
                <a:gd name="connsiteY3" fmla="*/ 138999 h 277997"/>
                <a:gd name="connsiteX4" fmla="*/ 130387 w 260773"/>
                <a:gd name="connsiteY4" fmla="*/ 277997 h 277997"/>
                <a:gd name="connsiteX5" fmla="*/ 130387 w 260773"/>
                <a:gd name="connsiteY5" fmla="*/ 222398 h 277997"/>
                <a:gd name="connsiteX6" fmla="*/ 0 w 260773"/>
                <a:gd name="connsiteY6" fmla="*/ 222398 h 277997"/>
                <a:gd name="connsiteX7" fmla="*/ 0 w 260773"/>
                <a:gd name="connsiteY7" fmla="*/ 55599 h 2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773" h="277997">
                  <a:moveTo>
                    <a:pt x="260773" y="222398"/>
                  </a:moveTo>
                  <a:lnTo>
                    <a:pt x="130386" y="222398"/>
                  </a:lnTo>
                  <a:lnTo>
                    <a:pt x="130386" y="277997"/>
                  </a:lnTo>
                  <a:lnTo>
                    <a:pt x="0" y="138998"/>
                  </a:lnTo>
                  <a:lnTo>
                    <a:pt x="130386" y="0"/>
                  </a:lnTo>
                  <a:lnTo>
                    <a:pt x="130386" y="55599"/>
                  </a:lnTo>
                  <a:lnTo>
                    <a:pt x="260773" y="55599"/>
                  </a:lnTo>
                  <a:lnTo>
                    <a:pt x="260773" y="222398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1" tIns="55600" rIns="0" bIns="55598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b="1" kern="12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B0E523D-948D-CD83-D7D1-AD9FECBBC7D1}"/>
                </a:ext>
              </a:extLst>
            </p:cNvPr>
            <p:cNvSpPr/>
            <p:nvPr/>
          </p:nvSpPr>
          <p:spPr>
            <a:xfrm>
              <a:off x="10703203" y="2799690"/>
              <a:ext cx="900000" cy="756000"/>
            </a:xfrm>
            <a:custGeom>
              <a:avLst/>
              <a:gdLst>
                <a:gd name="connsiteX0" fmla="*/ 0 w 894771"/>
                <a:gd name="connsiteY0" fmla="*/ 344259 h 688518"/>
                <a:gd name="connsiteX1" fmla="*/ 447386 w 894771"/>
                <a:gd name="connsiteY1" fmla="*/ 0 h 688518"/>
                <a:gd name="connsiteX2" fmla="*/ 894772 w 894771"/>
                <a:gd name="connsiteY2" fmla="*/ 344259 h 688518"/>
                <a:gd name="connsiteX3" fmla="*/ 447386 w 894771"/>
                <a:gd name="connsiteY3" fmla="*/ 688518 h 688518"/>
                <a:gd name="connsiteX4" fmla="*/ 0 w 894771"/>
                <a:gd name="connsiteY4" fmla="*/ 344259 h 68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771" h="688518">
                  <a:moveTo>
                    <a:pt x="0" y="344259"/>
                  </a:moveTo>
                  <a:cubicBezTo>
                    <a:pt x="0" y="154130"/>
                    <a:pt x="200302" y="0"/>
                    <a:pt x="447386" y="0"/>
                  </a:cubicBezTo>
                  <a:cubicBezTo>
                    <a:pt x="694470" y="0"/>
                    <a:pt x="894772" y="154130"/>
                    <a:pt x="894772" y="344259"/>
                  </a:cubicBezTo>
                  <a:cubicBezTo>
                    <a:pt x="894772" y="534388"/>
                    <a:pt x="694470" y="688518"/>
                    <a:pt x="447386" y="688518"/>
                  </a:cubicBezTo>
                  <a:cubicBezTo>
                    <a:pt x="200302" y="688518"/>
                    <a:pt x="0" y="534388"/>
                    <a:pt x="0" y="344259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466" tIns="112261" rIns="142466" bIns="112261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900" b="1" kern="1200">
                  <a:latin typeface="Century Gothic" panose="020B0502020202020204" pitchFamily="34" charset="0"/>
                </a:rPr>
                <a:t>Strong Distribution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6EFC4E2-FA26-D9AC-3BAB-FA87D0EFD91D}"/>
                </a:ext>
              </a:extLst>
            </p:cNvPr>
            <p:cNvSpPr/>
            <p:nvPr/>
          </p:nvSpPr>
          <p:spPr>
            <a:xfrm>
              <a:off x="10419706" y="3004950"/>
              <a:ext cx="200339" cy="277997"/>
            </a:xfrm>
            <a:custGeom>
              <a:avLst/>
              <a:gdLst>
                <a:gd name="connsiteX0" fmla="*/ 0 w 200338"/>
                <a:gd name="connsiteY0" fmla="*/ 55599 h 277997"/>
                <a:gd name="connsiteX1" fmla="*/ 100169 w 200338"/>
                <a:gd name="connsiteY1" fmla="*/ 55599 h 277997"/>
                <a:gd name="connsiteX2" fmla="*/ 100169 w 200338"/>
                <a:gd name="connsiteY2" fmla="*/ 0 h 277997"/>
                <a:gd name="connsiteX3" fmla="*/ 200338 w 200338"/>
                <a:gd name="connsiteY3" fmla="*/ 138999 h 277997"/>
                <a:gd name="connsiteX4" fmla="*/ 100169 w 200338"/>
                <a:gd name="connsiteY4" fmla="*/ 277997 h 277997"/>
                <a:gd name="connsiteX5" fmla="*/ 100169 w 200338"/>
                <a:gd name="connsiteY5" fmla="*/ 222398 h 277997"/>
                <a:gd name="connsiteX6" fmla="*/ 0 w 200338"/>
                <a:gd name="connsiteY6" fmla="*/ 222398 h 277997"/>
                <a:gd name="connsiteX7" fmla="*/ 0 w 200338"/>
                <a:gd name="connsiteY7" fmla="*/ 55599 h 2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338" h="277997">
                  <a:moveTo>
                    <a:pt x="200338" y="222398"/>
                  </a:moveTo>
                  <a:lnTo>
                    <a:pt x="100169" y="222398"/>
                  </a:lnTo>
                  <a:lnTo>
                    <a:pt x="100169" y="277997"/>
                  </a:lnTo>
                  <a:lnTo>
                    <a:pt x="0" y="138998"/>
                  </a:lnTo>
                  <a:lnTo>
                    <a:pt x="100169" y="0"/>
                  </a:lnTo>
                  <a:lnTo>
                    <a:pt x="100169" y="55599"/>
                  </a:lnTo>
                  <a:lnTo>
                    <a:pt x="200338" y="55599"/>
                  </a:lnTo>
                  <a:lnTo>
                    <a:pt x="200338" y="222398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01" tIns="55599" rIns="1" bIns="55599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b="1" kern="12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9C4BC9F-A462-4E8A-8EAE-9BD84BDBFA32}"/>
                </a:ext>
              </a:extLst>
            </p:cNvPr>
            <p:cNvSpPr/>
            <p:nvPr/>
          </p:nvSpPr>
          <p:spPr>
            <a:xfrm>
              <a:off x="9501512" y="2732101"/>
              <a:ext cx="756000" cy="756000"/>
            </a:xfrm>
            <a:custGeom>
              <a:avLst/>
              <a:gdLst>
                <a:gd name="connsiteX0" fmla="*/ 0 w 823694"/>
                <a:gd name="connsiteY0" fmla="*/ 411847 h 823694"/>
                <a:gd name="connsiteX1" fmla="*/ 411847 w 823694"/>
                <a:gd name="connsiteY1" fmla="*/ 0 h 823694"/>
                <a:gd name="connsiteX2" fmla="*/ 823694 w 823694"/>
                <a:gd name="connsiteY2" fmla="*/ 411847 h 823694"/>
                <a:gd name="connsiteX3" fmla="*/ 411847 w 823694"/>
                <a:gd name="connsiteY3" fmla="*/ 823694 h 823694"/>
                <a:gd name="connsiteX4" fmla="*/ 0 w 823694"/>
                <a:gd name="connsiteY4" fmla="*/ 411847 h 82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694" h="823694">
                  <a:moveTo>
                    <a:pt x="0" y="411847"/>
                  </a:moveTo>
                  <a:cubicBezTo>
                    <a:pt x="0" y="184390"/>
                    <a:pt x="184390" y="0"/>
                    <a:pt x="411847" y="0"/>
                  </a:cubicBezTo>
                  <a:cubicBezTo>
                    <a:pt x="639304" y="0"/>
                    <a:pt x="823694" y="184390"/>
                    <a:pt x="823694" y="411847"/>
                  </a:cubicBezTo>
                  <a:cubicBezTo>
                    <a:pt x="823694" y="639304"/>
                    <a:pt x="639304" y="823694"/>
                    <a:pt x="411847" y="823694"/>
                  </a:cubicBezTo>
                  <a:cubicBezTo>
                    <a:pt x="184390" y="823694"/>
                    <a:pt x="0" y="639304"/>
                    <a:pt x="0" y="41184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057" tIns="132057" rIns="132057" bIns="132057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900" b="1" kern="1200">
                  <a:latin typeface="Century Gothic" panose="020B0502020202020204" pitchFamily="34" charset="0"/>
                </a:rPr>
                <a:t>Cross-selling</a:t>
              </a: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EB7312-2203-5979-1B0B-EDE3AFE55C1A}"/>
                </a:ext>
              </a:extLst>
            </p:cNvPr>
            <p:cNvSpPr/>
            <p:nvPr/>
          </p:nvSpPr>
          <p:spPr>
            <a:xfrm rot="4320000">
              <a:off x="9614527" y="2422512"/>
              <a:ext cx="219173" cy="277997"/>
            </a:xfrm>
            <a:custGeom>
              <a:avLst/>
              <a:gdLst>
                <a:gd name="connsiteX0" fmla="*/ 0 w 219173"/>
                <a:gd name="connsiteY0" fmla="*/ 55599 h 277997"/>
                <a:gd name="connsiteX1" fmla="*/ 109587 w 219173"/>
                <a:gd name="connsiteY1" fmla="*/ 55599 h 277997"/>
                <a:gd name="connsiteX2" fmla="*/ 109587 w 219173"/>
                <a:gd name="connsiteY2" fmla="*/ 0 h 277997"/>
                <a:gd name="connsiteX3" fmla="*/ 219173 w 219173"/>
                <a:gd name="connsiteY3" fmla="*/ 138999 h 277997"/>
                <a:gd name="connsiteX4" fmla="*/ 109587 w 219173"/>
                <a:gd name="connsiteY4" fmla="*/ 277997 h 277997"/>
                <a:gd name="connsiteX5" fmla="*/ 109587 w 219173"/>
                <a:gd name="connsiteY5" fmla="*/ 222398 h 277997"/>
                <a:gd name="connsiteX6" fmla="*/ 0 w 219173"/>
                <a:gd name="connsiteY6" fmla="*/ 222398 h 277997"/>
                <a:gd name="connsiteX7" fmla="*/ 0 w 219173"/>
                <a:gd name="connsiteY7" fmla="*/ 55599 h 2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3" h="277997">
                  <a:moveTo>
                    <a:pt x="219173" y="222398"/>
                  </a:moveTo>
                  <a:lnTo>
                    <a:pt x="109586" y="222398"/>
                  </a:lnTo>
                  <a:lnTo>
                    <a:pt x="109586" y="277997"/>
                  </a:lnTo>
                  <a:lnTo>
                    <a:pt x="0" y="138998"/>
                  </a:lnTo>
                  <a:lnTo>
                    <a:pt x="109586" y="0"/>
                  </a:lnTo>
                  <a:lnTo>
                    <a:pt x="109586" y="55599"/>
                  </a:lnTo>
                  <a:lnTo>
                    <a:pt x="219173" y="55599"/>
                  </a:lnTo>
                  <a:lnTo>
                    <a:pt x="219173" y="222398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752" tIns="55598" rIns="-1" bIns="55599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b="1" kern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45F78E6-FA55-A20E-4823-21E38A18FA2E}"/>
                </a:ext>
              </a:extLst>
            </p:cNvPr>
            <p:cNvSpPr/>
            <p:nvPr/>
          </p:nvSpPr>
          <p:spPr>
            <a:xfrm>
              <a:off x="9119187" y="1555426"/>
              <a:ext cx="792000" cy="792000"/>
            </a:xfrm>
            <a:custGeom>
              <a:avLst/>
              <a:gdLst>
                <a:gd name="connsiteX0" fmla="*/ 0 w 823694"/>
                <a:gd name="connsiteY0" fmla="*/ 411847 h 823694"/>
                <a:gd name="connsiteX1" fmla="*/ 411847 w 823694"/>
                <a:gd name="connsiteY1" fmla="*/ 0 h 823694"/>
                <a:gd name="connsiteX2" fmla="*/ 823694 w 823694"/>
                <a:gd name="connsiteY2" fmla="*/ 411847 h 823694"/>
                <a:gd name="connsiteX3" fmla="*/ 411847 w 823694"/>
                <a:gd name="connsiteY3" fmla="*/ 823694 h 823694"/>
                <a:gd name="connsiteX4" fmla="*/ 0 w 823694"/>
                <a:gd name="connsiteY4" fmla="*/ 411847 h 82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694" h="823694">
                  <a:moveTo>
                    <a:pt x="0" y="411847"/>
                  </a:moveTo>
                  <a:cubicBezTo>
                    <a:pt x="0" y="184390"/>
                    <a:pt x="184390" y="0"/>
                    <a:pt x="411847" y="0"/>
                  </a:cubicBezTo>
                  <a:cubicBezTo>
                    <a:pt x="639304" y="0"/>
                    <a:pt x="823694" y="184390"/>
                    <a:pt x="823694" y="411847"/>
                  </a:cubicBezTo>
                  <a:cubicBezTo>
                    <a:pt x="823694" y="639304"/>
                    <a:pt x="639304" y="823694"/>
                    <a:pt x="411847" y="823694"/>
                  </a:cubicBezTo>
                  <a:cubicBezTo>
                    <a:pt x="184390" y="823694"/>
                    <a:pt x="0" y="639304"/>
                    <a:pt x="0" y="41184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787" tIns="130787" rIns="130787" bIns="130787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800" b="1" kern="1200">
                  <a:latin typeface="Century Gothic" panose="020B0502020202020204" pitchFamily="34" charset="0"/>
                </a:rPr>
                <a:t>Regulatory Synergy</a:t>
              </a: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335FD4F-BAC5-8605-642B-1CC4EF537EB8}"/>
                </a:ext>
              </a:extLst>
            </p:cNvPr>
            <p:cNvSpPr/>
            <p:nvPr/>
          </p:nvSpPr>
          <p:spPr>
            <a:xfrm rot="19440000">
              <a:off x="9916899" y="1468308"/>
              <a:ext cx="219173" cy="277997"/>
            </a:xfrm>
            <a:custGeom>
              <a:avLst/>
              <a:gdLst>
                <a:gd name="connsiteX0" fmla="*/ 0 w 219173"/>
                <a:gd name="connsiteY0" fmla="*/ 55599 h 277997"/>
                <a:gd name="connsiteX1" fmla="*/ 109587 w 219173"/>
                <a:gd name="connsiteY1" fmla="*/ 55599 h 277997"/>
                <a:gd name="connsiteX2" fmla="*/ 109587 w 219173"/>
                <a:gd name="connsiteY2" fmla="*/ 0 h 277997"/>
                <a:gd name="connsiteX3" fmla="*/ 219173 w 219173"/>
                <a:gd name="connsiteY3" fmla="*/ 138999 h 277997"/>
                <a:gd name="connsiteX4" fmla="*/ 109587 w 219173"/>
                <a:gd name="connsiteY4" fmla="*/ 277997 h 277997"/>
                <a:gd name="connsiteX5" fmla="*/ 109587 w 219173"/>
                <a:gd name="connsiteY5" fmla="*/ 222398 h 277997"/>
                <a:gd name="connsiteX6" fmla="*/ 0 w 219173"/>
                <a:gd name="connsiteY6" fmla="*/ 222398 h 277997"/>
                <a:gd name="connsiteX7" fmla="*/ 0 w 219173"/>
                <a:gd name="connsiteY7" fmla="*/ 55599 h 2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3" h="277997">
                  <a:moveTo>
                    <a:pt x="0" y="55599"/>
                  </a:moveTo>
                  <a:lnTo>
                    <a:pt x="109587" y="55599"/>
                  </a:lnTo>
                  <a:lnTo>
                    <a:pt x="109587" y="0"/>
                  </a:lnTo>
                  <a:lnTo>
                    <a:pt x="219173" y="138999"/>
                  </a:lnTo>
                  <a:lnTo>
                    <a:pt x="109587" y="277997"/>
                  </a:lnTo>
                  <a:lnTo>
                    <a:pt x="109587" y="222398"/>
                  </a:lnTo>
                  <a:lnTo>
                    <a:pt x="0" y="222398"/>
                  </a:lnTo>
                  <a:lnTo>
                    <a:pt x="0" y="5559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55599" rIns="65752" bIns="55598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b="1" kern="12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73D0A4E-997E-86AB-B426-2A654406B78C}"/>
              </a:ext>
            </a:extLst>
          </p:cNvPr>
          <p:cNvSpPr txBox="1"/>
          <p:nvPr/>
        </p:nvSpPr>
        <p:spPr>
          <a:xfrm>
            <a:off x="8365595" y="3593702"/>
            <a:ext cx="1226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>
                <a:latin typeface="Century Gothic" panose="020B0502020202020204" pitchFamily="34" charset="0"/>
              </a:defRPr>
            </a:lvl1pPr>
          </a:lstStyle>
          <a:p>
            <a:r>
              <a:rPr lang="en-US" sz="1600">
                <a:solidFill>
                  <a:srgbClr val="28466C"/>
                </a:solidFill>
              </a:rPr>
              <a:t>Strategy</a:t>
            </a:r>
            <a:endParaRPr lang="en-IN" sz="1600">
              <a:solidFill>
                <a:srgbClr val="28466C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DA5D7-23F5-14E9-B43C-7B4F3DB9AD10}"/>
              </a:ext>
            </a:extLst>
          </p:cNvPr>
          <p:cNvCxnSpPr>
            <a:cxnSpLocks/>
          </p:cNvCxnSpPr>
          <p:nvPr/>
        </p:nvCxnSpPr>
        <p:spPr>
          <a:xfrm>
            <a:off x="5397450" y="3786694"/>
            <a:ext cx="2989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86A454-1139-13FA-2CE7-57394DAFD67B}"/>
              </a:ext>
            </a:extLst>
          </p:cNvPr>
          <p:cNvCxnSpPr>
            <a:cxnSpLocks/>
          </p:cNvCxnSpPr>
          <p:nvPr/>
        </p:nvCxnSpPr>
        <p:spPr>
          <a:xfrm>
            <a:off x="9291825" y="3786694"/>
            <a:ext cx="2928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Chevron 8">
            <a:extLst>
              <a:ext uri="{FF2B5EF4-FFF2-40B4-BE49-F238E27FC236}">
                <a16:creationId xmlns:a16="http://schemas.microsoft.com/office/drawing/2014/main" id="{DCE36ED2-494F-35E0-F2E8-5F52EB08AB92}"/>
              </a:ext>
            </a:extLst>
          </p:cNvPr>
          <p:cNvSpPr/>
          <p:nvPr/>
        </p:nvSpPr>
        <p:spPr>
          <a:xfrm>
            <a:off x="8330659" y="2237155"/>
            <a:ext cx="276999" cy="279421"/>
          </a:xfrm>
          <a:prstGeom prst="chevron">
            <a:avLst>
              <a:gd name="adj" fmla="val 5759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Pentagon 3">
            <a:extLst>
              <a:ext uri="{FF2B5EF4-FFF2-40B4-BE49-F238E27FC236}">
                <a16:creationId xmlns:a16="http://schemas.microsoft.com/office/drawing/2014/main" id="{92981DE0-D085-3384-86F9-03AFBA5CEB5A}"/>
              </a:ext>
            </a:extLst>
          </p:cNvPr>
          <p:cNvSpPr/>
          <p:nvPr/>
        </p:nvSpPr>
        <p:spPr>
          <a:xfrm>
            <a:off x="5398153" y="4000076"/>
            <a:ext cx="2775015" cy="277200"/>
          </a:xfrm>
          <a:prstGeom prst="homePlate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>
                <a:solidFill>
                  <a:schemeClr val="bg1"/>
                </a:solidFill>
                <a:latin typeface="Century Gothic" panose="020B0502020202020204" pitchFamily="34" charset="0"/>
              </a:rPr>
              <a:t>Target Customers – Primary Research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F5CD2C-935F-F40F-ED49-7F6E769434B6}"/>
              </a:ext>
            </a:extLst>
          </p:cNvPr>
          <p:cNvCxnSpPr>
            <a:cxnSpLocks/>
          </p:cNvCxnSpPr>
          <p:nvPr/>
        </p:nvCxnSpPr>
        <p:spPr>
          <a:xfrm rot="16200000">
            <a:off x="8544023" y="5926287"/>
            <a:ext cx="7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FB4D7B-28E3-D5A4-06B8-52D43429468A}"/>
              </a:ext>
            </a:extLst>
          </p:cNvPr>
          <p:cNvCxnSpPr>
            <a:cxnSpLocks/>
          </p:cNvCxnSpPr>
          <p:nvPr/>
        </p:nvCxnSpPr>
        <p:spPr>
          <a:xfrm rot="16200000">
            <a:off x="8549127" y="4425775"/>
            <a:ext cx="7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Chevron 8">
            <a:extLst>
              <a:ext uri="{FF2B5EF4-FFF2-40B4-BE49-F238E27FC236}">
                <a16:creationId xmlns:a16="http://schemas.microsoft.com/office/drawing/2014/main" id="{016BCBF1-AE4C-2256-36E7-68A3FF10F4E2}"/>
              </a:ext>
            </a:extLst>
          </p:cNvPr>
          <p:cNvSpPr/>
          <p:nvPr/>
        </p:nvSpPr>
        <p:spPr>
          <a:xfrm>
            <a:off x="8835423" y="5018896"/>
            <a:ext cx="276999" cy="279421"/>
          </a:xfrm>
          <a:prstGeom prst="chevron">
            <a:avLst>
              <a:gd name="adj" fmla="val 5759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Arrow: Pentagon 3">
            <a:extLst>
              <a:ext uri="{FF2B5EF4-FFF2-40B4-BE49-F238E27FC236}">
                <a16:creationId xmlns:a16="http://schemas.microsoft.com/office/drawing/2014/main" id="{E0F5B393-921D-4927-11DD-7D8FEE93C9F2}"/>
              </a:ext>
            </a:extLst>
          </p:cNvPr>
          <p:cNvSpPr/>
          <p:nvPr/>
        </p:nvSpPr>
        <p:spPr>
          <a:xfrm>
            <a:off x="8953533" y="3997355"/>
            <a:ext cx="1514911" cy="277200"/>
          </a:xfrm>
          <a:prstGeom prst="homePlate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 panose="020B0502020202020204" pitchFamily="34" charset="0"/>
              </a:rPr>
              <a:t>Product Portfolio</a:t>
            </a:r>
            <a:endParaRPr lang="en-IN" sz="12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F6AEA948-9279-9B0B-9D14-10D6C890C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790274"/>
              </p:ext>
            </p:extLst>
          </p:nvPr>
        </p:nvGraphicFramePr>
        <p:xfrm>
          <a:off x="9465809" y="4313778"/>
          <a:ext cx="2640778" cy="2076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4A30732D-7BE9-3DAA-1C71-643ADCF694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69820" y="4447247"/>
            <a:ext cx="555778" cy="55577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4DC20BD-D364-1A63-55EF-A6ADDFA3D7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3966" y="5074748"/>
            <a:ext cx="558000" cy="55800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4EA8E16-25BC-152C-0051-D07F49433B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709" y="5696238"/>
            <a:ext cx="558000" cy="55800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Graphic 12" descr="Pregnant lady with solid fill">
            <a:extLst>
              <a:ext uri="{FF2B5EF4-FFF2-40B4-BE49-F238E27FC236}">
                <a16:creationId xmlns:a16="http://schemas.microsoft.com/office/drawing/2014/main" id="{A130B03D-0D18-48D7-8ADA-1163FC657A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48488" y="4370633"/>
            <a:ext cx="626449" cy="626449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A19EF7B-D154-2301-FE9B-CBF562715096}"/>
              </a:ext>
            </a:extLst>
          </p:cNvPr>
          <p:cNvSpPr/>
          <p:nvPr/>
        </p:nvSpPr>
        <p:spPr>
          <a:xfrm>
            <a:off x="6000715" y="4508321"/>
            <a:ext cx="2236462" cy="342174"/>
          </a:xfrm>
          <a:prstGeom prst="wedgeRoundRectCallout">
            <a:avLst>
              <a:gd name="adj1" fmla="val -56365"/>
              <a:gd name="adj2" fmla="val -48847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>
                <a:latin typeface="Century Gothic" panose="020B0502020202020204" pitchFamily="34" charset="0"/>
              </a:rPr>
              <a:t>“These pregnancy </a:t>
            </a:r>
            <a:r>
              <a:rPr lang="en-US" sz="1000" b="1" i="1">
                <a:latin typeface="Century Gothic" panose="020B0502020202020204" pitchFamily="34" charset="0"/>
              </a:rPr>
              <a:t>stretch marks </a:t>
            </a:r>
            <a:r>
              <a:rPr lang="en-US" sz="1000" i="1">
                <a:latin typeface="Century Gothic" panose="020B0502020202020204" pitchFamily="34" charset="0"/>
              </a:rPr>
              <a:t>are such a pain to remove”</a:t>
            </a:r>
          </a:p>
        </p:txBody>
      </p:sp>
      <p:pic>
        <p:nvPicPr>
          <p:cNvPr id="17" name="Graphic 16" descr="Needle with solid fill">
            <a:extLst>
              <a:ext uri="{FF2B5EF4-FFF2-40B4-BE49-F238E27FC236}">
                <a16:creationId xmlns:a16="http://schemas.microsoft.com/office/drawing/2014/main" id="{1D4ABA78-195C-9086-2F16-C66064C4B3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93766" y="5116062"/>
            <a:ext cx="570248" cy="570248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939445CF-1F50-A48C-9391-94A86B06554E}"/>
              </a:ext>
            </a:extLst>
          </p:cNvPr>
          <p:cNvSpPr/>
          <p:nvPr/>
        </p:nvSpPr>
        <p:spPr>
          <a:xfrm>
            <a:off x="5753131" y="5232715"/>
            <a:ext cx="2236462" cy="342174"/>
          </a:xfrm>
          <a:prstGeom prst="wedgeRoundRectCallout">
            <a:avLst>
              <a:gd name="adj1" fmla="val 55585"/>
              <a:gd name="adj2" fmla="val -29759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>
                <a:latin typeface="Century Gothic" panose="020B0502020202020204" pitchFamily="34" charset="0"/>
              </a:rPr>
              <a:t>“How do I get rid of my ugly </a:t>
            </a:r>
            <a:r>
              <a:rPr lang="en-US" sz="1000" b="1" i="1">
                <a:latin typeface="Century Gothic" panose="020B0502020202020204" pitchFamily="34" charset="0"/>
              </a:rPr>
              <a:t>surgery scars</a:t>
            </a:r>
            <a:r>
              <a:rPr lang="en-US" sz="1000" i="1">
                <a:latin typeface="Century Gothic" panose="020B0502020202020204" pitchFamily="34" charset="0"/>
              </a:rPr>
              <a:t>?”</a:t>
            </a:r>
          </a:p>
        </p:txBody>
      </p:sp>
      <p:pic>
        <p:nvPicPr>
          <p:cNvPr id="43" name="Graphic 42" descr="Hike with solid fill">
            <a:extLst>
              <a:ext uri="{FF2B5EF4-FFF2-40B4-BE49-F238E27FC236}">
                <a16:creationId xmlns:a16="http://schemas.microsoft.com/office/drawing/2014/main" id="{E6765219-BE61-A7AF-6F76-0845BB5933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03352" y="5796181"/>
            <a:ext cx="538756" cy="538756"/>
          </a:xfrm>
          <a:prstGeom prst="rect">
            <a:avLst/>
          </a:prstGeom>
        </p:spPr>
      </p:pic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D212DED5-8CC4-CDB6-04D0-EE5F7C9BE538}"/>
              </a:ext>
            </a:extLst>
          </p:cNvPr>
          <p:cNvSpPr/>
          <p:nvPr/>
        </p:nvSpPr>
        <p:spPr>
          <a:xfrm>
            <a:off x="6055579" y="5914149"/>
            <a:ext cx="2236462" cy="457017"/>
          </a:xfrm>
          <a:prstGeom prst="wedgeRoundRectCallout">
            <a:avLst>
              <a:gd name="adj1" fmla="val -54418"/>
              <a:gd name="adj2" fmla="val -20215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>
                <a:latin typeface="Century Gothic" panose="020B0502020202020204" pitchFamily="34" charset="0"/>
              </a:rPr>
              <a:t>“I need a way to quickly cover any </a:t>
            </a:r>
            <a:r>
              <a:rPr lang="en-US" sz="1000" b="1" i="1">
                <a:latin typeface="Century Gothic" panose="020B0502020202020204" pitchFamily="34" charset="0"/>
              </a:rPr>
              <a:t>scratches</a:t>
            </a:r>
            <a:r>
              <a:rPr lang="en-US" sz="1000" i="1">
                <a:latin typeface="Century Gothic" panose="020B0502020202020204" pitchFamily="34" charset="0"/>
              </a:rPr>
              <a:t> or wounds before my next hike”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F6EC72-4DE0-7B5C-D717-35BF7B371B1D}"/>
              </a:ext>
            </a:extLst>
          </p:cNvPr>
          <p:cNvSpPr txBox="1"/>
          <p:nvPr/>
        </p:nvSpPr>
        <p:spPr>
          <a:xfrm>
            <a:off x="10027853" y="4584272"/>
            <a:ext cx="18044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000" b="1">
                <a:latin typeface="Century Gothic" panose="020B0502020202020204" pitchFamily="34" charset="0"/>
              </a:rPr>
              <a:t>Scars &amp; Marks Ointment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250874-9BD5-61EB-DE30-DD68EBE66E46}"/>
              </a:ext>
            </a:extLst>
          </p:cNvPr>
          <p:cNvSpPr txBox="1"/>
          <p:nvPr/>
        </p:nvSpPr>
        <p:spPr>
          <a:xfrm>
            <a:off x="10158128" y="5234889"/>
            <a:ext cx="16065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000" b="1">
                <a:latin typeface="Century Gothic" panose="020B0502020202020204" pitchFamily="34" charset="0"/>
              </a:rPr>
              <a:t>Antiseptic ease spray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C6E639-2FAC-F2E5-F6FC-062CF196D21A}"/>
              </a:ext>
            </a:extLst>
          </p:cNvPr>
          <p:cNvSpPr txBox="1"/>
          <p:nvPr/>
        </p:nvSpPr>
        <p:spPr>
          <a:xfrm>
            <a:off x="10027155" y="5855627"/>
            <a:ext cx="16065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000" b="1">
                <a:latin typeface="Century Gothic" panose="020B0502020202020204" pitchFamily="34" charset="0"/>
              </a:rPr>
              <a:t>Burn-relief gel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2F590-715C-5013-0D77-50F917AB8B03}"/>
              </a:ext>
            </a:extLst>
          </p:cNvPr>
          <p:cNvSpPr txBox="1"/>
          <p:nvPr/>
        </p:nvSpPr>
        <p:spPr>
          <a:xfrm>
            <a:off x="5824728" y="-9502"/>
            <a:ext cx="645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Leverage wound care growth by targeting collagen, hydrogel products, and addressing consumer needs for faster healing</a:t>
            </a:r>
            <a:endParaRPr lang="en-IN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11EB79-B36E-1F9A-78D7-8B7FDE3C2C22}"/>
              </a:ext>
            </a:extLst>
          </p:cNvPr>
          <p:cNvSpPr txBox="1"/>
          <p:nvPr/>
        </p:nvSpPr>
        <p:spPr>
          <a:xfrm>
            <a:off x="0" y="6513967"/>
            <a:ext cx="10532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Source: 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Worldwide Media forecasts,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groupM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, 2-Kantar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eMarketPulse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| Google Trends data, IN, Beauty &amp; Fitness, 2015-2020 | Kantar Worldpanel, 2- Kantar e-Market Pulse 2019 | Understanding India’s online video viewer, Think with Google article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3F90EBE-9912-D126-FA22-9A05898D10EE}"/>
              </a:ext>
            </a:extLst>
          </p:cNvPr>
          <p:cNvCxnSpPr>
            <a:cxnSpLocks/>
          </p:cNvCxnSpPr>
          <p:nvPr/>
        </p:nvCxnSpPr>
        <p:spPr>
          <a:xfrm flipV="1">
            <a:off x="3008376" y="1297319"/>
            <a:ext cx="1797841" cy="273237"/>
          </a:xfrm>
          <a:prstGeom prst="straightConnector1">
            <a:avLst/>
          </a:prstGeom>
          <a:ln>
            <a:solidFill>
              <a:srgbClr val="80A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89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79242-28D6-A860-BA55-0743BFDE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309619DE-839C-E37A-D0FB-3C7D62B43637}"/>
              </a:ext>
            </a:extLst>
          </p:cNvPr>
          <p:cNvCxnSpPr>
            <a:stCxn id="1053" idx="2"/>
            <a:endCxn id="1055" idx="0"/>
          </p:cNvCxnSpPr>
          <p:nvPr/>
        </p:nvCxnSpPr>
        <p:spPr>
          <a:xfrm flipH="1">
            <a:off x="6116167" y="5478714"/>
            <a:ext cx="2" cy="6428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F7703C8-7BBC-5D7B-075B-B1683AC9A802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Century Gothic" panose="020B0502020202020204" pitchFamily="34" charset="0"/>
              </a:rPr>
              <a:t>Implementation Roadmap and Scalability</a:t>
            </a:r>
            <a:endParaRPr lang="en-IN" sz="1600" b="1">
              <a:latin typeface="Century Gothic" panose="020B0502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C1DD614-BE0B-EEA5-0653-40EA5BE0EA1F}"/>
              </a:ext>
            </a:extLst>
          </p:cNvPr>
          <p:cNvSpPr/>
          <p:nvPr/>
        </p:nvSpPr>
        <p:spPr>
          <a:xfrm>
            <a:off x="155827" y="2568156"/>
            <a:ext cx="1902276" cy="1313524"/>
          </a:xfrm>
          <a:prstGeom prst="roundRect">
            <a:avLst>
              <a:gd name="adj" fmla="val 7490"/>
            </a:avLst>
          </a:prstGeom>
          <a:solidFill>
            <a:srgbClr val="667A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DBF3BC-3680-0E8B-E5DC-C0580741E5B6}"/>
              </a:ext>
            </a:extLst>
          </p:cNvPr>
          <p:cNvSpPr/>
          <p:nvPr/>
        </p:nvSpPr>
        <p:spPr>
          <a:xfrm>
            <a:off x="2633036" y="2568155"/>
            <a:ext cx="1902276" cy="1307076"/>
          </a:xfrm>
          <a:prstGeom prst="roundRect">
            <a:avLst>
              <a:gd name="adj" fmla="val 8597"/>
            </a:avLst>
          </a:prstGeom>
          <a:solidFill>
            <a:srgbClr val="92C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4DB39D6-4ECA-F3DB-2EE9-EB3CCA97FB6E}"/>
              </a:ext>
            </a:extLst>
          </p:cNvPr>
          <p:cNvSpPr/>
          <p:nvPr/>
        </p:nvSpPr>
        <p:spPr>
          <a:xfrm>
            <a:off x="5107873" y="2578555"/>
            <a:ext cx="1902276" cy="1304870"/>
          </a:xfrm>
          <a:prstGeom prst="roundRect">
            <a:avLst>
              <a:gd name="adj" fmla="val 6851"/>
            </a:avLst>
          </a:prstGeom>
          <a:solidFill>
            <a:srgbClr val="61B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Wingdings" pitchFamily="2" charset="2"/>
              <a:buChar char="v"/>
            </a:pPr>
            <a:endParaRPr lang="en-US" sz="18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C6D75D0-D1E2-09C2-79D3-F715E434E92A}"/>
              </a:ext>
            </a:extLst>
          </p:cNvPr>
          <p:cNvSpPr/>
          <p:nvPr/>
        </p:nvSpPr>
        <p:spPr>
          <a:xfrm>
            <a:off x="7644346" y="2568154"/>
            <a:ext cx="1902276" cy="1313526"/>
          </a:xfrm>
          <a:prstGeom prst="roundRect">
            <a:avLst>
              <a:gd name="adj" fmla="val 7490"/>
            </a:avLst>
          </a:prstGeom>
          <a:solidFill>
            <a:srgbClr val="618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1857883-83E8-B7DB-C666-98DC9CC15707}"/>
              </a:ext>
            </a:extLst>
          </p:cNvPr>
          <p:cNvSpPr/>
          <p:nvPr/>
        </p:nvSpPr>
        <p:spPr>
          <a:xfrm>
            <a:off x="10095314" y="2568154"/>
            <a:ext cx="1902276" cy="1313525"/>
          </a:xfrm>
          <a:prstGeom prst="roundRect">
            <a:avLst>
              <a:gd name="adj" fmla="val 7490"/>
            </a:avLst>
          </a:prstGeom>
          <a:solidFill>
            <a:srgbClr val="D289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A195F-79AB-69A7-D4A1-46656936A92B}"/>
              </a:ext>
            </a:extLst>
          </p:cNvPr>
          <p:cNvSpPr txBox="1"/>
          <p:nvPr/>
        </p:nvSpPr>
        <p:spPr>
          <a:xfrm>
            <a:off x="172700" y="2830655"/>
            <a:ext cx="18854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Identify target markets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Develop </a:t>
            </a:r>
            <a:r>
              <a:rPr lang="en-US" sz="1000" b="1">
                <a:latin typeface="Century Gothic" panose="020B0502020202020204" pitchFamily="34" charset="0"/>
              </a:rPr>
              <a:t>Cetaphil quiz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; put up hoardings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Put up </a:t>
            </a:r>
            <a:r>
              <a:rPr lang="en-US" sz="1000" b="1">
                <a:latin typeface="Century Gothic" panose="020B0502020202020204" pitchFamily="34" charset="0"/>
              </a:rPr>
              <a:t>kiosks 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&amp; </a:t>
            </a:r>
            <a:r>
              <a:rPr lang="en-US" sz="1000" b="1">
                <a:latin typeface="Century Gothic" panose="020B0502020202020204" pitchFamily="34" charset="0"/>
              </a:rPr>
              <a:t>kits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3445B-A87A-6DFF-891B-09752C414198}"/>
              </a:ext>
            </a:extLst>
          </p:cNvPr>
          <p:cNvSpPr txBox="1"/>
          <p:nvPr/>
        </p:nvSpPr>
        <p:spPr>
          <a:xfrm>
            <a:off x="155827" y="2568153"/>
            <a:ext cx="1902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u="sng">
                <a:solidFill>
                  <a:schemeClr val="bg1"/>
                </a:solidFill>
                <a:latin typeface="Century Gothic" panose="020B0502020202020204" pitchFamily="34" charset="0"/>
              </a:rPr>
              <a:t>Week 1 –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4CC6A-3516-0960-B1E8-E9648E674C62}"/>
              </a:ext>
            </a:extLst>
          </p:cNvPr>
          <p:cNvSpPr txBox="1"/>
          <p:nvPr/>
        </p:nvSpPr>
        <p:spPr>
          <a:xfrm>
            <a:off x="2662612" y="2547584"/>
            <a:ext cx="1902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u="sng">
                <a:solidFill>
                  <a:schemeClr val="bg1"/>
                </a:solidFill>
                <a:latin typeface="Century Gothic" panose="020B0502020202020204" pitchFamily="34" charset="0"/>
              </a:rPr>
              <a:t>Week 3 –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F4B38-EA4C-C2D4-E5AE-6796A665B3D0}"/>
              </a:ext>
            </a:extLst>
          </p:cNvPr>
          <p:cNvSpPr txBox="1"/>
          <p:nvPr/>
        </p:nvSpPr>
        <p:spPr>
          <a:xfrm>
            <a:off x="2610265" y="2668754"/>
            <a:ext cx="190227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n-US" sz="100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Streamline </a:t>
            </a:r>
            <a:r>
              <a:rPr lang="en-US" sz="1000" b="1">
                <a:latin typeface="Century Gothic" panose="020B0502020202020204" pitchFamily="34" charset="0"/>
              </a:rPr>
              <a:t>Cetaphil Cam 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&amp; partner with key locations for presence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Onboard doctors to </a:t>
            </a:r>
            <a:r>
              <a:rPr lang="en-US" sz="1000" b="1" err="1">
                <a:latin typeface="Century Gothic" panose="020B0502020202020204" pitchFamily="34" charset="0"/>
              </a:rPr>
              <a:t>CetaCare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 platform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5C092-7C16-5D04-AC3D-0492327AC1DA}"/>
              </a:ext>
            </a:extLst>
          </p:cNvPr>
          <p:cNvSpPr txBox="1"/>
          <p:nvPr/>
        </p:nvSpPr>
        <p:spPr>
          <a:xfrm>
            <a:off x="7630872" y="2769693"/>
            <a:ext cx="19022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Scale rapidly in</a:t>
            </a:r>
            <a:r>
              <a:rPr lang="en-US" sz="1000">
                <a:latin typeface="Century Gothic" panose="020B0502020202020204" pitchFamily="34" charset="0"/>
              </a:rPr>
              <a:t> </a:t>
            </a:r>
            <a:r>
              <a:rPr lang="en-US" sz="1000" b="1">
                <a:latin typeface="Century Gothic" panose="020B0502020202020204" pitchFamily="34" charset="0"/>
              </a:rPr>
              <a:t>Tier-1 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&amp; select</a:t>
            </a:r>
            <a:r>
              <a:rPr lang="en-US" sz="10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000" b="1">
                <a:latin typeface="Century Gothic" panose="020B0502020202020204" pitchFamily="34" charset="0"/>
              </a:rPr>
              <a:t>Tier-2</a:t>
            </a:r>
            <a:r>
              <a:rPr lang="en-US" sz="10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cities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Conduct market research for </a:t>
            </a:r>
            <a:r>
              <a:rPr lang="en-US" sz="1000" b="1">
                <a:latin typeface="Century Gothic" panose="020B0502020202020204" pitchFamily="34" charset="0"/>
              </a:rPr>
              <a:t>wound-care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 product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69AFA4-2683-C9D2-3E29-E8DFF13A715E}"/>
              </a:ext>
            </a:extLst>
          </p:cNvPr>
          <p:cNvSpPr txBox="1"/>
          <p:nvPr/>
        </p:nvSpPr>
        <p:spPr>
          <a:xfrm>
            <a:off x="5075587" y="2547584"/>
            <a:ext cx="1902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u="sng">
                <a:solidFill>
                  <a:schemeClr val="bg1"/>
                </a:solidFill>
                <a:latin typeface="Century Gothic" panose="020B0502020202020204" pitchFamily="34" charset="0"/>
              </a:rPr>
              <a:t>Week 6 – 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A10278-2F4A-44FE-6963-46C45AB9765F}"/>
              </a:ext>
            </a:extLst>
          </p:cNvPr>
          <p:cNvSpPr txBox="1"/>
          <p:nvPr/>
        </p:nvSpPr>
        <p:spPr>
          <a:xfrm>
            <a:off x="5069324" y="2769081"/>
            <a:ext cx="19408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Drive </a:t>
            </a:r>
            <a:r>
              <a:rPr lang="en-US" sz="1000" b="1">
                <a:latin typeface="Century Gothic" panose="020B0502020202020204" pitchFamily="34" charset="0"/>
              </a:rPr>
              <a:t>referrals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 via social media &amp; offer incentives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Launch </a:t>
            </a:r>
            <a:r>
              <a:rPr lang="en-US" sz="1000" b="1">
                <a:latin typeface="Century Gothic" panose="020B0502020202020204" pitchFamily="34" charset="0"/>
              </a:rPr>
              <a:t>trade promotions</a:t>
            </a:r>
            <a:r>
              <a:rPr lang="en-US" sz="10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via website &amp; popular merchants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75764F-81A4-6501-B6AD-704D76035E98}"/>
              </a:ext>
            </a:extLst>
          </p:cNvPr>
          <p:cNvSpPr txBox="1"/>
          <p:nvPr/>
        </p:nvSpPr>
        <p:spPr>
          <a:xfrm>
            <a:off x="7693340" y="2536426"/>
            <a:ext cx="1902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u="sng">
                <a:solidFill>
                  <a:schemeClr val="bg1"/>
                </a:solidFill>
                <a:latin typeface="Century Gothic" panose="020B0502020202020204" pitchFamily="34" charset="0"/>
              </a:rPr>
              <a:t>Week 9 – 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5ED1B8-4673-9DA6-BCCE-A9A00ECAC82A}"/>
              </a:ext>
            </a:extLst>
          </p:cNvPr>
          <p:cNvSpPr txBox="1"/>
          <p:nvPr/>
        </p:nvSpPr>
        <p:spPr>
          <a:xfrm>
            <a:off x="10157782" y="2554397"/>
            <a:ext cx="1902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u="sng">
                <a:solidFill>
                  <a:schemeClr val="bg1"/>
                </a:solidFill>
                <a:latin typeface="Century Gothic" panose="020B0502020202020204" pitchFamily="34" charset="0"/>
              </a:rPr>
              <a:t>Months (4-8)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A120B6-BA73-C6CF-622C-C7D28FB7C715}"/>
              </a:ext>
            </a:extLst>
          </p:cNvPr>
          <p:cNvSpPr txBox="1"/>
          <p:nvPr/>
        </p:nvSpPr>
        <p:spPr>
          <a:xfrm>
            <a:off x="10052310" y="2807254"/>
            <a:ext cx="19022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000" b="1">
                <a:latin typeface="Century Gothic" panose="020B0502020202020204" pitchFamily="34" charset="0"/>
              </a:rPr>
              <a:t>Prototype &amp; pilot</a:t>
            </a:r>
            <a:r>
              <a:rPr lang="en-US" sz="10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wound-care line to validate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000" b="1">
                <a:latin typeface="Century Gothic" panose="020B0502020202020204" pitchFamily="34" charset="0"/>
              </a:rPr>
              <a:t>Launch</a:t>
            </a:r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</a:rPr>
              <a:t> product line in target markets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F30119-199B-A79D-28F2-4BBBF5FD4913}"/>
              </a:ext>
            </a:extLst>
          </p:cNvPr>
          <p:cNvSpPr txBox="1"/>
          <p:nvPr/>
        </p:nvSpPr>
        <p:spPr>
          <a:xfrm>
            <a:off x="5696357" y="4073442"/>
            <a:ext cx="12384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>
                <a:latin typeface="Century Gothic" panose="020B0502020202020204" pitchFamily="34" charset="0"/>
              </a:defRPr>
            </a:lvl1pPr>
          </a:lstStyle>
          <a:p>
            <a:r>
              <a:rPr lang="en-US" sz="1600">
                <a:solidFill>
                  <a:srgbClr val="28466C"/>
                </a:solidFill>
              </a:rPr>
              <a:t>Scalability</a:t>
            </a:r>
            <a:endParaRPr lang="en-IN" sz="1600">
              <a:solidFill>
                <a:srgbClr val="28466C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A862FF-AC03-CC3C-967D-1A924790E072}"/>
              </a:ext>
            </a:extLst>
          </p:cNvPr>
          <p:cNvCxnSpPr>
            <a:cxnSpLocks/>
          </p:cNvCxnSpPr>
          <p:nvPr/>
        </p:nvCxnSpPr>
        <p:spPr>
          <a:xfrm>
            <a:off x="-9582" y="4232112"/>
            <a:ext cx="5688000" cy="10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5EC738-5EC6-0D41-9894-40DC61A34D10}"/>
              </a:ext>
            </a:extLst>
          </p:cNvPr>
          <p:cNvCxnSpPr>
            <a:cxnSpLocks/>
          </p:cNvCxnSpPr>
          <p:nvPr/>
        </p:nvCxnSpPr>
        <p:spPr>
          <a:xfrm flipV="1">
            <a:off x="6934774" y="4232112"/>
            <a:ext cx="5233712" cy="10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lternative Process 38">
            <a:extLst>
              <a:ext uri="{FF2B5EF4-FFF2-40B4-BE49-F238E27FC236}">
                <a16:creationId xmlns:a16="http://schemas.microsoft.com/office/drawing/2014/main" id="{4977BD4F-C840-ABBF-9171-7218C2FCCBD1}"/>
              </a:ext>
            </a:extLst>
          </p:cNvPr>
          <p:cNvSpPr/>
          <p:nvPr/>
        </p:nvSpPr>
        <p:spPr>
          <a:xfrm>
            <a:off x="44208" y="556096"/>
            <a:ext cx="2160000" cy="338649"/>
          </a:xfrm>
          <a:prstGeom prst="flowChartAlternateProcess">
            <a:avLst/>
          </a:prstGeom>
          <a:solidFill>
            <a:srgbClr val="4472C4">
              <a:alpha val="56863"/>
            </a:srgb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2060"/>
                </a:solidFill>
                <a:latin typeface="Century Gothic" panose="020B0502020202020204" pitchFamily="34" charset="0"/>
              </a:rPr>
              <a:t>Awareness</a:t>
            </a:r>
          </a:p>
        </p:txBody>
      </p:sp>
      <p:sp>
        <p:nvSpPr>
          <p:cNvPr id="40" name="Alternative Process 39">
            <a:extLst>
              <a:ext uri="{FF2B5EF4-FFF2-40B4-BE49-F238E27FC236}">
                <a16:creationId xmlns:a16="http://schemas.microsoft.com/office/drawing/2014/main" id="{B3B3F99E-73AD-C929-B243-E5A4540387EB}"/>
              </a:ext>
            </a:extLst>
          </p:cNvPr>
          <p:cNvSpPr/>
          <p:nvPr/>
        </p:nvSpPr>
        <p:spPr>
          <a:xfrm>
            <a:off x="2103713" y="554538"/>
            <a:ext cx="2412000" cy="338649"/>
          </a:xfrm>
          <a:prstGeom prst="flowChartAlternateProcess">
            <a:avLst/>
          </a:prstGeom>
          <a:solidFill>
            <a:srgbClr val="80A94B">
              <a:alpha val="56863"/>
            </a:srgb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2060"/>
                </a:solidFill>
                <a:latin typeface="Century Gothic" panose="020B0502020202020204" pitchFamily="34" charset="0"/>
              </a:rPr>
              <a:t>Engagement</a:t>
            </a:r>
          </a:p>
        </p:txBody>
      </p:sp>
      <p:sp>
        <p:nvSpPr>
          <p:cNvPr id="42" name="Alternative Process 41">
            <a:extLst>
              <a:ext uri="{FF2B5EF4-FFF2-40B4-BE49-F238E27FC236}">
                <a16:creationId xmlns:a16="http://schemas.microsoft.com/office/drawing/2014/main" id="{8536DAA0-67D7-8A12-43DC-9EE62E274C22}"/>
              </a:ext>
            </a:extLst>
          </p:cNvPr>
          <p:cNvSpPr/>
          <p:nvPr/>
        </p:nvSpPr>
        <p:spPr>
          <a:xfrm>
            <a:off x="4424067" y="556362"/>
            <a:ext cx="2736000" cy="338649"/>
          </a:xfrm>
          <a:prstGeom prst="flowChartAlternateProcess">
            <a:avLst/>
          </a:prstGeom>
          <a:solidFill>
            <a:srgbClr val="61B6FF">
              <a:alpha val="56863"/>
            </a:srgb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2060"/>
                </a:solidFill>
                <a:latin typeface="Century Gothic" panose="020B0502020202020204" pitchFamily="34" charset="0"/>
              </a:rPr>
              <a:t>Loyalty &amp; Retention</a:t>
            </a:r>
          </a:p>
        </p:txBody>
      </p:sp>
      <p:sp>
        <p:nvSpPr>
          <p:cNvPr id="46" name="Alternative Process 45">
            <a:extLst>
              <a:ext uri="{FF2B5EF4-FFF2-40B4-BE49-F238E27FC236}">
                <a16:creationId xmlns:a16="http://schemas.microsoft.com/office/drawing/2014/main" id="{A4BC209C-6EA2-1146-4A34-DE6B020FAF50}"/>
              </a:ext>
            </a:extLst>
          </p:cNvPr>
          <p:cNvSpPr/>
          <p:nvPr/>
        </p:nvSpPr>
        <p:spPr>
          <a:xfrm>
            <a:off x="7066680" y="567439"/>
            <a:ext cx="2592000" cy="338649"/>
          </a:xfrm>
          <a:prstGeom prst="flowChartAlternateProcess">
            <a:avLst/>
          </a:prstGeom>
          <a:solidFill>
            <a:srgbClr val="618AA7">
              <a:alpha val="56863"/>
            </a:srgb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2060"/>
                </a:solidFill>
                <a:latin typeface="Century Gothic" panose="020B0502020202020204" pitchFamily="34" charset="0"/>
              </a:rPr>
              <a:t>Rapid Expansion</a:t>
            </a:r>
          </a:p>
        </p:txBody>
      </p:sp>
      <p:sp>
        <p:nvSpPr>
          <p:cNvPr id="54" name="Alternative Process 53">
            <a:extLst>
              <a:ext uri="{FF2B5EF4-FFF2-40B4-BE49-F238E27FC236}">
                <a16:creationId xmlns:a16="http://schemas.microsoft.com/office/drawing/2014/main" id="{7F3FFDB3-E422-68FC-7FF4-C207587B1372}"/>
              </a:ext>
            </a:extLst>
          </p:cNvPr>
          <p:cNvSpPr/>
          <p:nvPr/>
        </p:nvSpPr>
        <p:spPr>
          <a:xfrm>
            <a:off x="9580818" y="565696"/>
            <a:ext cx="2556000" cy="338649"/>
          </a:xfrm>
          <a:prstGeom prst="flowChartAlternateProcess">
            <a:avLst/>
          </a:prstGeom>
          <a:solidFill>
            <a:srgbClr val="D389C2">
              <a:alpha val="56863"/>
            </a:srgb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2060"/>
                </a:solidFill>
                <a:latin typeface="Century Gothic" panose="020B0502020202020204" pitchFamily="34" charset="0"/>
              </a:rPr>
              <a:t>New Product Launch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D6B266-5D46-513A-F368-393D9674172C}"/>
              </a:ext>
            </a:extLst>
          </p:cNvPr>
          <p:cNvSpPr txBox="1"/>
          <p:nvPr/>
        </p:nvSpPr>
        <p:spPr>
          <a:xfrm>
            <a:off x="5852160" y="-9502"/>
            <a:ext cx="6427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Phase-wise expansion into men’s skincare with scalable strategies and global reach to enhance Cetaphil’s growth</a:t>
            </a:r>
            <a:endParaRPr lang="en-IN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C36267-9FAA-32EE-CEB7-5DB0C6D8C4C5}"/>
              </a:ext>
            </a:extLst>
          </p:cNvPr>
          <p:cNvGrpSpPr/>
          <p:nvPr/>
        </p:nvGrpSpPr>
        <p:grpSpPr>
          <a:xfrm>
            <a:off x="413847" y="1097893"/>
            <a:ext cx="1328485" cy="1328485"/>
            <a:chOff x="413847" y="1097893"/>
            <a:chExt cx="1328485" cy="1328485"/>
          </a:xfrm>
        </p:grpSpPr>
        <p:pic>
          <p:nvPicPr>
            <p:cNvPr id="57" name="Picture 56" descr="A person in a towel washing her face&#10;&#10;Description automatically generated">
              <a:extLst>
                <a:ext uri="{FF2B5EF4-FFF2-40B4-BE49-F238E27FC236}">
                  <a16:creationId xmlns:a16="http://schemas.microsoft.com/office/drawing/2014/main" id="{6513AD7F-8F7A-8EE4-011A-B1FF0A39A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47" y="1097893"/>
              <a:ext cx="1328485" cy="1328485"/>
            </a:xfrm>
            <a:prstGeom prst="rect">
              <a:avLst/>
            </a:prstGeom>
          </p:spPr>
        </p:pic>
        <p:pic>
          <p:nvPicPr>
            <p:cNvPr id="2" name="Picture 10" descr="Oily Skin Cleanser">
              <a:extLst>
                <a:ext uri="{FF2B5EF4-FFF2-40B4-BE49-F238E27FC236}">
                  <a16:creationId xmlns:a16="http://schemas.microsoft.com/office/drawing/2014/main" id="{B35CAA95-43C1-0F25-0831-15BBD2206C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E2F0F9"/>
                </a:clrFrom>
                <a:clrTo>
                  <a:srgbClr val="E2F0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43" t="4265" r="23348" b="1"/>
            <a:stretch/>
          </p:blipFill>
          <p:spPr bwMode="auto">
            <a:xfrm>
              <a:off x="1018145" y="1926666"/>
              <a:ext cx="249086" cy="45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53CBE0-53A3-46EB-0A09-271F45E04E8B}"/>
              </a:ext>
            </a:extLst>
          </p:cNvPr>
          <p:cNvGrpSpPr/>
          <p:nvPr/>
        </p:nvGrpSpPr>
        <p:grpSpPr>
          <a:xfrm>
            <a:off x="7915001" y="1096348"/>
            <a:ext cx="1328485" cy="1333693"/>
            <a:chOff x="7915001" y="1096348"/>
            <a:chExt cx="1328485" cy="1333693"/>
          </a:xfrm>
        </p:grpSpPr>
        <p:pic>
          <p:nvPicPr>
            <p:cNvPr id="1029" name="Picture 1028" descr="A person applying cream on her face&#10;&#10;Description automatically generated">
              <a:extLst>
                <a:ext uri="{FF2B5EF4-FFF2-40B4-BE49-F238E27FC236}">
                  <a16:creationId xmlns:a16="http://schemas.microsoft.com/office/drawing/2014/main" id="{3EE5F58F-7552-498F-1A0A-1CC0B51B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001" y="1096348"/>
              <a:ext cx="1328485" cy="1328485"/>
            </a:xfrm>
            <a:prstGeom prst="rect">
              <a:avLst/>
            </a:prstGeom>
          </p:spPr>
        </p:pic>
        <p:pic>
          <p:nvPicPr>
            <p:cNvPr id="8" name="Picture 12" descr="Sun SPF 50+ Gel">
              <a:extLst>
                <a:ext uri="{FF2B5EF4-FFF2-40B4-BE49-F238E27FC236}">
                  <a16:creationId xmlns:a16="http://schemas.microsoft.com/office/drawing/2014/main" id="{4BFB0F10-79C1-F1CD-012E-8DB9E25004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DAEBF7"/>
                </a:clrFrom>
                <a:clrTo>
                  <a:srgbClr val="DAEB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83" t="2286" r="28331" b="23835"/>
            <a:stretch/>
          </p:blipFill>
          <p:spPr bwMode="auto">
            <a:xfrm rot="21059636">
              <a:off x="8326344" y="1836516"/>
              <a:ext cx="322048" cy="593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A3D962-F3A0-5A3C-8C92-CE7657063F56}"/>
              </a:ext>
            </a:extLst>
          </p:cNvPr>
          <p:cNvGrpSpPr/>
          <p:nvPr/>
        </p:nvGrpSpPr>
        <p:grpSpPr>
          <a:xfrm>
            <a:off x="10420793" y="1092822"/>
            <a:ext cx="1328485" cy="1328485"/>
            <a:chOff x="10420793" y="1092822"/>
            <a:chExt cx="1328485" cy="1328485"/>
          </a:xfrm>
        </p:grpSpPr>
        <p:pic>
          <p:nvPicPr>
            <p:cNvPr id="1033" name="Picture 1032" descr="A person in a bathrobe applying a hand cream&#10;&#10;Description automatically generated">
              <a:extLst>
                <a:ext uri="{FF2B5EF4-FFF2-40B4-BE49-F238E27FC236}">
                  <a16:creationId xmlns:a16="http://schemas.microsoft.com/office/drawing/2014/main" id="{15539F10-8B7E-1911-3C9F-9B9B6582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793" y="1092822"/>
              <a:ext cx="1328485" cy="1328485"/>
            </a:xfrm>
            <a:prstGeom prst="rect">
              <a:avLst/>
            </a:prstGeom>
          </p:spPr>
        </p:pic>
        <p:pic>
          <p:nvPicPr>
            <p:cNvPr id="13" name="Picture 8" descr="Cetaphil Bright Healthy Radiance Brightening Lotion">
              <a:extLst>
                <a:ext uri="{FF2B5EF4-FFF2-40B4-BE49-F238E27FC236}">
                  <a16:creationId xmlns:a16="http://schemas.microsoft.com/office/drawing/2014/main" id="{E4798DA7-71EF-0FA9-4D25-0A51CEAB117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8">
              <a:clrChange>
                <a:clrFrom>
                  <a:srgbClr val="E0EFF9"/>
                </a:clrFrom>
                <a:clrTo>
                  <a:srgbClr val="E0EF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3" t="490" r="31969" b="1"/>
            <a:stretch/>
          </p:blipFill>
          <p:spPr bwMode="auto">
            <a:xfrm flipH="1">
              <a:off x="11333751" y="1710907"/>
              <a:ext cx="249429" cy="568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209CA8-CFBE-C42A-20F0-02AB75C689E6}"/>
              </a:ext>
            </a:extLst>
          </p:cNvPr>
          <p:cNvGrpSpPr/>
          <p:nvPr/>
        </p:nvGrpSpPr>
        <p:grpSpPr>
          <a:xfrm>
            <a:off x="5398083" y="1092822"/>
            <a:ext cx="1328485" cy="1349151"/>
            <a:chOff x="5398083" y="1092822"/>
            <a:chExt cx="1328485" cy="1349151"/>
          </a:xfrm>
        </p:grpSpPr>
        <p:pic>
          <p:nvPicPr>
            <p:cNvPr id="1026" name="Picture 1025" descr="A person applying cream on her face&#10;&#10;Description automatically generated">
              <a:extLst>
                <a:ext uri="{FF2B5EF4-FFF2-40B4-BE49-F238E27FC236}">
                  <a16:creationId xmlns:a16="http://schemas.microsoft.com/office/drawing/2014/main" id="{61BA714B-5DD0-A651-A6A5-204CB890A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083" y="1092822"/>
              <a:ext cx="1328485" cy="1328485"/>
            </a:xfrm>
            <a:prstGeom prst="rect">
              <a:avLst/>
            </a:prstGeom>
          </p:spPr>
        </p:pic>
        <p:pic>
          <p:nvPicPr>
            <p:cNvPr id="2050" name="Picture 2" descr="Daily Advance Ultra Hydrating Lotion">
              <a:extLst>
                <a:ext uri="{FF2B5EF4-FFF2-40B4-BE49-F238E27FC236}">
                  <a16:creationId xmlns:a16="http://schemas.microsoft.com/office/drawing/2014/main" id="{2E26EF20-20A7-198E-56DD-0B614FE99E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DAEBF7"/>
                </a:clrFrom>
                <a:clrTo>
                  <a:srgbClr val="DAEB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22" t="6308" r="29087"/>
            <a:stretch/>
          </p:blipFill>
          <p:spPr bwMode="auto">
            <a:xfrm rot="931926">
              <a:off x="6374264" y="1759072"/>
              <a:ext cx="287840" cy="68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2CF62E-0539-4A93-9C48-1F6E628A7DF3}"/>
              </a:ext>
            </a:extLst>
          </p:cNvPr>
          <p:cNvGrpSpPr/>
          <p:nvPr/>
        </p:nvGrpSpPr>
        <p:grpSpPr>
          <a:xfrm>
            <a:off x="2927358" y="1094092"/>
            <a:ext cx="1328485" cy="1328485"/>
            <a:chOff x="2927358" y="1094092"/>
            <a:chExt cx="1328485" cy="1328485"/>
          </a:xfrm>
        </p:grpSpPr>
        <p:pic>
          <p:nvPicPr>
            <p:cNvPr id="26" name="Picture 25" descr="A person holding a bottle of liquid&#10;&#10;Description automatically generated">
              <a:extLst>
                <a:ext uri="{FF2B5EF4-FFF2-40B4-BE49-F238E27FC236}">
                  <a16:creationId xmlns:a16="http://schemas.microsoft.com/office/drawing/2014/main" id="{8E08F473-16B1-4FB6-796B-C1A74B2CD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358" y="1094092"/>
              <a:ext cx="1328485" cy="1328485"/>
            </a:xfrm>
            <a:prstGeom prst="rect">
              <a:avLst/>
            </a:prstGeom>
          </p:spPr>
        </p:pic>
        <p:pic>
          <p:nvPicPr>
            <p:cNvPr id="2058" name="Picture 10" descr="Cetaphil Bright Healthy Radiance Perfecting Serum 30g with Antioxidant C and Advanced Peptides">
              <a:extLst>
                <a:ext uri="{FF2B5EF4-FFF2-40B4-BE49-F238E27FC236}">
                  <a16:creationId xmlns:a16="http://schemas.microsoft.com/office/drawing/2014/main" id="{DD0FAEF1-5CE9-18E3-2000-C19DF5F49E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65" r="30637"/>
            <a:stretch/>
          </p:blipFill>
          <p:spPr bwMode="auto">
            <a:xfrm rot="21306724">
              <a:off x="3405887" y="1654443"/>
              <a:ext cx="115200" cy="306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0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40BD1C83-A2F4-9C19-5B88-EF8F602F2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" t="31326" r="47548" b="18327"/>
          <a:stretch/>
        </p:blipFill>
        <p:spPr bwMode="auto">
          <a:xfrm>
            <a:off x="1922059" y="1673425"/>
            <a:ext cx="795021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5FD3D8A6-A5BC-06E9-5F76-A95A639C3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" t="31326" r="47548" b="18327"/>
          <a:stretch/>
        </p:blipFill>
        <p:spPr bwMode="auto">
          <a:xfrm>
            <a:off x="4422640" y="1672066"/>
            <a:ext cx="795021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F5B751AB-DFB2-1B5D-9F4C-38E1000AA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" t="31326" r="47548" b="18327"/>
          <a:stretch/>
        </p:blipFill>
        <p:spPr bwMode="auto">
          <a:xfrm>
            <a:off x="6909128" y="1672065"/>
            <a:ext cx="795021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2967F9BD-0A21-A09E-CDE3-1E736E6CB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" t="31326" r="47548" b="18327"/>
          <a:stretch/>
        </p:blipFill>
        <p:spPr bwMode="auto">
          <a:xfrm>
            <a:off x="9412084" y="1672064"/>
            <a:ext cx="795021" cy="2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8" descr="Indian Men Skin Care Photos and Images &amp; Pictures | Shutterstock">
            <a:extLst>
              <a:ext uri="{FF2B5EF4-FFF2-40B4-BE49-F238E27FC236}">
                <a16:creationId xmlns:a16="http://schemas.microsoft.com/office/drawing/2014/main" id="{1554A865-7835-A3A9-C53E-842848DCE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8296" b="7198"/>
          <a:stretch/>
        </p:blipFill>
        <p:spPr bwMode="auto">
          <a:xfrm>
            <a:off x="71195" y="4830002"/>
            <a:ext cx="1671137" cy="142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A5160B88-8622-3D04-64D2-5D0EAF927B84}"/>
              </a:ext>
            </a:extLst>
          </p:cNvPr>
          <p:cNvSpPr/>
          <p:nvPr/>
        </p:nvSpPr>
        <p:spPr>
          <a:xfrm>
            <a:off x="74443" y="4528087"/>
            <a:ext cx="6903420" cy="3019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bg1"/>
                </a:solidFill>
                <a:latin typeface="Century Gothic" panose="020B0502020202020204" pitchFamily="34" charset="0"/>
              </a:rPr>
              <a:t>Expansion into Men’s Skincare</a:t>
            </a:r>
          </a:p>
        </p:txBody>
      </p:sp>
      <p:graphicFrame>
        <p:nvGraphicFramePr>
          <p:cNvPr id="1044" name="Chart 1043">
            <a:extLst>
              <a:ext uri="{FF2B5EF4-FFF2-40B4-BE49-F238E27FC236}">
                <a16:creationId xmlns:a16="http://schemas.microsoft.com/office/drawing/2014/main" id="{F40BC312-50B8-AFC4-9D97-19E065FB0B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15621"/>
              </p:ext>
            </p:extLst>
          </p:nvPr>
        </p:nvGraphicFramePr>
        <p:xfrm>
          <a:off x="1648382" y="5889668"/>
          <a:ext cx="1670940" cy="463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045" name="Rectangle: Rounded Corners 39">
            <a:extLst>
              <a:ext uri="{FF2B5EF4-FFF2-40B4-BE49-F238E27FC236}">
                <a16:creationId xmlns:a16="http://schemas.microsoft.com/office/drawing/2014/main" id="{5D9D3EA0-52A1-857F-0394-DF5904FD0AEB}"/>
              </a:ext>
            </a:extLst>
          </p:cNvPr>
          <p:cNvSpPr/>
          <p:nvPr/>
        </p:nvSpPr>
        <p:spPr>
          <a:xfrm>
            <a:off x="3561098" y="4883151"/>
            <a:ext cx="1512000" cy="216000"/>
          </a:xfrm>
          <a:prstGeom prst="roundRect">
            <a:avLst>
              <a:gd name="adj" fmla="val 50000"/>
            </a:avLst>
          </a:prstGeom>
          <a:solidFill>
            <a:srgbClr val="92C07D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entury Gothic" panose="020B0502020202020204" pitchFamily="34" charset="0"/>
              </a:rPr>
              <a:t>Competitors</a:t>
            </a:r>
          </a:p>
        </p:txBody>
      </p:sp>
      <p:pic>
        <p:nvPicPr>
          <p:cNvPr id="1047" name="Picture 4" descr="Download Loreal Logo Png - L'oréal Paris Men Expert Facial Care Hydra  Intensive PNG Image with No Background - PNGkey.com">
            <a:extLst>
              <a:ext uri="{FF2B5EF4-FFF2-40B4-BE49-F238E27FC236}">
                <a16:creationId xmlns:a16="http://schemas.microsoft.com/office/drawing/2014/main" id="{6E0918F6-A288-4CC6-5E60-7E2D3437B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098" y="5191124"/>
            <a:ext cx="874821" cy="27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6" descr="Clinique for Men | Sales &amp; Offers | Cosmetify">
            <a:extLst>
              <a:ext uri="{FF2B5EF4-FFF2-40B4-BE49-F238E27FC236}">
                <a16:creationId xmlns:a16="http://schemas.microsoft.com/office/drawing/2014/main" id="{4D1A4F71-30B8-1A66-0657-6AEB6FDE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67" y="5539937"/>
            <a:ext cx="927614" cy="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8" descr="Nivea Men Logo PNG Vector (EPS) Free Download">
            <a:extLst>
              <a:ext uri="{FF2B5EF4-FFF2-40B4-BE49-F238E27FC236}">
                <a16:creationId xmlns:a16="http://schemas.microsoft.com/office/drawing/2014/main" id="{68978B68-7007-0A1D-8C07-71C331BCA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491" y="5167038"/>
            <a:ext cx="364021" cy="36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10" descr="Kiehls Logo, symbol, meaning, history, PNG, brand">
            <a:extLst>
              <a:ext uri="{FF2B5EF4-FFF2-40B4-BE49-F238E27FC236}">
                <a16:creationId xmlns:a16="http://schemas.microsoft.com/office/drawing/2014/main" id="{5ED8A05E-8DFB-3995-1E7D-1376CFA01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66" y="5991660"/>
            <a:ext cx="761915" cy="42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12" descr="The Body Shop Logo, symbol, meaning, history, PNG, brand">
            <a:extLst>
              <a:ext uri="{FF2B5EF4-FFF2-40B4-BE49-F238E27FC236}">
                <a16:creationId xmlns:a16="http://schemas.microsoft.com/office/drawing/2014/main" id="{DDF4DE37-2B57-2DC9-17C8-0838BFB21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978" y="6052991"/>
            <a:ext cx="573968" cy="32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arnier Men | Logopedia | Fandom">
            <a:extLst>
              <a:ext uri="{FF2B5EF4-FFF2-40B4-BE49-F238E27FC236}">
                <a16:creationId xmlns:a16="http://schemas.microsoft.com/office/drawing/2014/main" id="{082E3727-9C8A-C626-0A1B-C86A5616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98" y="5570009"/>
            <a:ext cx="645659" cy="36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TextBox 1052">
            <a:extLst>
              <a:ext uri="{FF2B5EF4-FFF2-40B4-BE49-F238E27FC236}">
                <a16:creationId xmlns:a16="http://schemas.microsoft.com/office/drawing/2014/main" id="{77D3223E-F813-0651-4DF1-CDB839F9327D}"/>
              </a:ext>
            </a:extLst>
          </p:cNvPr>
          <p:cNvSpPr txBox="1"/>
          <p:nvPr/>
        </p:nvSpPr>
        <p:spPr>
          <a:xfrm>
            <a:off x="5362936" y="5232493"/>
            <a:ext cx="1506465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000">
                <a:latin typeface="Century Gothic" panose="020B0502020202020204" pitchFamily="34" charset="0"/>
              </a:rPr>
              <a:t>Personalized routines</a:t>
            </a:r>
            <a:endParaRPr lang="en-IN" sz="900">
              <a:latin typeface="Century Gothic" panose="020B0502020202020204" pitchFamily="34" charset="0"/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139BE77B-9BAE-06EA-8A9A-815881C17498}"/>
              </a:ext>
            </a:extLst>
          </p:cNvPr>
          <p:cNvSpPr txBox="1"/>
          <p:nvPr/>
        </p:nvSpPr>
        <p:spPr>
          <a:xfrm>
            <a:off x="5362935" y="5675363"/>
            <a:ext cx="1506465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000">
                <a:latin typeface="Century Gothic" panose="020B0502020202020204" pitchFamily="34" charset="0"/>
              </a:rPr>
              <a:t>Diverse skin demands</a:t>
            </a:r>
            <a:endParaRPr lang="en-IN" sz="900">
              <a:latin typeface="Century Gothic" panose="020B0502020202020204" pitchFamily="34" charset="0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CE08AD56-612B-06FC-24DA-92E4316EA2DB}"/>
              </a:ext>
            </a:extLst>
          </p:cNvPr>
          <p:cNvSpPr txBox="1"/>
          <p:nvPr/>
        </p:nvSpPr>
        <p:spPr>
          <a:xfrm>
            <a:off x="5362934" y="6121572"/>
            <a:ext cx="1506465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000">
                <a:latin typeface="Century Gothic" panose="020B0502020202020204" pitchFamily="34" charset="0"/>
              </a:rPr>
              <a:t>Specialized products</a:t>
            </a:r>
            <a:endParaRPr lang="en-IN" sz="900">
              <a:latin typeface="Century Gothic" panose="020B0502020202020204" pitchFamily="34" charset="0"/>
            </a:endParaRPr>
          </a:p>
        </p:txBody>
      </p:sp>
      <p:sp>
        <p:nvSpPr>
          <p:cNvPr id="1056" name="Rectangle: Rounded Corners 39">
            <a:extLst>
              <a:ext uri="{FF2B5EF4-FFF2-40B4-BE49-F238E27FC236}">
                <a16:creationId xmlns:a16="http://schemas.microsoft.com/office/drawing/2014/main" id="{F91A474C-B8F1-3897-CAD6-CF3927461603}"/>
              </a:ext>
            </a:extLst>
          </p:cNvPr>
          <p:cNvSpPr/>
          <p:nvPr/>
        </p:nvSpPr>
        <p:spPr>
          <a:xfrm>
            <a:off x="5340654" y="4888634"/>
            <a:ext cx="1512000" cy="216000"/>
          </a:xfrm>
          <a:prstGeom prst="roundRect">
            <a:avLst>
              <a:gd name="adj" fmla="val 50000"/>
            </a:avLst>
          </a:prstGeom>
          <a:solidFill>
            <a:srgbClr val="92C07D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entury Gothic" panose="020B0502020202020204" pitchFamily="34" charset="0"/>
              </a:rPr>
              <a:t>Recent Trends</a:t>
            </a:r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B1BC95DE-CC04-B992-CD74-49CD08397DE4}"/>
              </a:ext>
            </a:extLst>
          </p:cNvPr>
          <p:cNvSpPr/>
          <p:nvPr/>
        </p:nvSpPr>
        <p:spPr>
          <a:xfrm>
            <a:off x="1905636" y="5425657"/>
            <a:ext cx="432000" cy="432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60" name="Oval 1059">
            <a:extLst>
              <a:ext uri="{FF2B5EF4-FFF2-40B4-BE49-F238E27FC236}">
                <a16:creationId xmlns:a16="http://schemas.microsoft.com/office/drawing/2014/main" id="{A60415BD-50A4-9C1C-2345-8CC35A369B3A}"/>
              </a:ext>
            </a:extLst>
          </p:cNvPr>
          <p:cNvSpPr/>
          <p:nvPr/>
        </p:nvSpPr>
        <p:spPr>
          <a:xfrm>
            <a:off x="2562012" y="5345755"/>
            <a:ext cx="540000" cy="540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1" name="Rectangle: Rounded Corners 39">
            <a:extLst>
              <a:ext uri="{FF2B5EF4-FFF2-40B4-BE49-F238E27FC236}">
                <a16:creationId xmlns:a16="http://schemas.microsoft.com/office/drawing/2014/main" id="{A33235C7-F2A6-D3FD-9713-BEB910F7F99B}"/>
              </a:ext>
            </a:extLst>
          </p:cNvPr>
          <p:cNvSpPr/>
          <p:nvPr/>
        </p:nvSpPr>
        <p:spPr>
          <a:xfrm>
            <a:off x="1807322" y="4881657"/>
            <a:ext cx="1512000" cy="216000"/>
          </a:xfrm>
          <a:prstGeom prst="roundRect">
            <a:avLst>
              <a:gd name="adj" fmla="val 50000"/>
            </a:avLst>
          </a:prstGeom>
          <a:solidFill>
            <a:srgbClr val="92C07D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entury Gothic" panose="020B0502020202020204" pitchFamily="34" charset="0"/>
              </a:rPr>
              <a:t>Size in Bn USD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45A7FBB6-55D7-405D-2679-2A3F77293BE8}"/>
              </a:ext>
            </a:extLst>
          </p:cNvPr>
          <p:cNvSpPr txBox="1"/>
          <p:nvPr/>
        </p:nvSpPr>
        <p:spPr>
          <a:xfrm>
            <a:off x="1835998" y="5525618"/>
            <a:ext cx="565897" cy="24622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N" sz="1000" b="1">
                <a:latin typeface="Century Gothic" panose="020B0502020202020204" pitchFamily="34" charset="0"/>
              </a:rPr>
              <a:t>2.1</a:t>
            </a:r>
            <a:endParaRPr lang="en-IN" sz="900" b="1">
              <a:latin typeface="Century Gothic" panose="020B0502020202020204" pitchFamily="34" charset="0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66A9F704-0634-DEC7-BA28-A8AC9E335272}"/>
              </a:ext>
            </a:extLst>
          </p:cNvPr>
          <p:cNvSpPr txBox="1"/>
          <p:nvPr/>
        </p:nvSpPr>
        <p:spPr>
          <a:xfrm>
            <a:off x="2553232" y="5500279"/>
            <a:ext cx="565897" cy="24622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N" sz="1000" b="1">
                <a:latin typeface="Century Gothic" panose="020B0502020202020204" pitchFamily="34" charset="0"/>
              </a:rPr>
              <a:t>4.1</a:t>
            </a:r>
            <a:endParaRPr lang="en-IN" sz="900" b="1">
              <a:latin typeface="Century Gothic" panose="020B0502020202020204" pitchFamily="34" charset="0"/>
            </a:endParaRP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DBAE76B0-40FD-FF5F-A6BD-BAECAE1DA48A}"/>
              </a:ext>
            </a:extLst>
          </p:cNvPr>
          <p:cNvSpPr/>
          <p:nvPr/>
        </p:nvSpPr>
        <p:spPr>
          <a:xfrm>
            <a:off x="7778814" y="4529545"/>
            <a:ext cx="4176000" cy="3019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bg1"/>
                </a:solidFill>
                <a:latin typeface="Century Gothic" panose="020B0502020202020204" pitchFamily="34" charset="0"/>
              </a:rPr>
              <a:t>Possible Impact</a:t>
            </a:r>
          </a:p>
        </p:txBody>
      </p:sp>
      <p:pic>
        <p:nvPicPr>
          <p:cNvPr id="2070" name="Picture 22" descr="Expanding customer base rgb color icon Royalty Free Vector">
            <a:extLst>
              <a:ext uri="{FF2B5EF4-FFF2-40B4-BE49-F238E27FC236}">
                <a16:creationId xmlns:a16="http://schemas.microsoft.com/office/drawing/2014/main" id="{06D61FD7-E787-78DB-EE9F-001A8211A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9" t="10068" r="14961" b="30379"/>
          <a:stretch/>
        </p:blipFill>
        <p:spPr bwMode="auto">
          <a:xfrm>
            <a:off x="7907260" y="4945013"/>
            <a:ext cx="844834" cy="77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Brand positioning - Free marketing icons">
            <a:extLst>
              <a:ext uri="{FF2B5EF4-FFF2-40B4-BE49-F238E27FC236}">
                <a16:creationId xmlns:a16="http://schemas.microsoft.com/office/drawing/2014/main" id="{681A3F11-5B13-A6C7-A3DA-CC46ED29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96" y="4945013"/>
            <a:ext cx="779479" cy="77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Global - Free maps and location icons">
            <a:extLst>
              <a:ext uri="{FF2B5EF4-FFF2-40B4-BE49-F238E27FC236}">
                <a16:creationId xmlns:a16="http://schemas.microsoft.com/office/drawing/2014/main" id="{4F062B81-81EC-6DD1-7E6A-29FB17770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401" y="4945012"/>
            <a:ext cx="779480" cy="77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F0DA986C-D3C9-2AAB-5915-68A2AF62F084}"/>
              </a:ext>
            </a:extLst>
          </p:cNvPr>
          <p:cNvSpPr txBox="1"/>
          <p:nvPr/>
        </p:nvSpPr>
        <p:spPr>
          <a:xfrm>
            <a:off x="7678573" y="5841057"/>
            <a:ext cx="1294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latin typeface="Century Gothic" panose="020B0502020202020204" pitchFamily="34" charset="0"/>
              </a:rPr>
              <a:t>Expansion</a:t>
            </a:r>
            <a:r>
              <a:rPr lang="en-US" sz="1000">
                <a:latin typeface="Century Gothic" panose="020B0502020202020204" pitchFamily="34" charset="0"/>
              </a:rPr>
              <a:t> of customer base</a:t>
            </a:r>
            <a:endParaRPr lang="en-US" sz="1000" b="1">
              <a:latin typeface="Century Gothic" panose="020B0502020202020204" pitchFamily="34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9E593DC1-D031-2DA3-57F7-9A632EBD55E0}"/>
              </a:ext>
            </a:extLst>
          </p:cNvPr>
          <p:cNvSpPr txBox="1"/>
          <p:nvPr/>
        </p:nvSpPr>
        <p:spPr>
          <a:xfrm>
            <a:off x="9237132" y="5841640"/>
            <a:ext cx="1294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Century Gothic" panose="020B0502020202020204" pitchFamily="34" charset="0"/>
              </a:rPr>
              <a:t>Reinforcing </a:t>
            </a:r>
            <a:r>
              <a:rPr lang="en-US" sz="1000" b="1">
                <a:latin typeface="Century Gothic" panose="020B0502020202020204" pitchFamily="34" charset="0"/>
              </a:rPr>
              <a:t>brand positioning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0EAA44E7-2C1B-EE56-1F0A-63EAD34E0E0A}"/>
              </a:ext>
            </a:extLst>
          </p:cNvPr>
          <p:cNvSpPr txBox="1"/>
          <p:nvPr/>
        </p:nvSpPr>
        <p:spPr>
          <a:xfrm>
            <a:off x="10795691" y="5841057"/>
            <a:ext cx="1294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Century Gothic" panose="020B0502020202020204" pitchFamily="34" charset="0"/>
              </a:rPr>
              <a:t>Rapid </a:t>
            </a:r>
            <a:r>
              <a:rPr lang="en-US" sz="1000" b="1">
                <a:latin typeface="Century Gothic" panose="020B0502020202020204" pitchFamily="34" charset="0"/>
              </a:rPr>
              <a:t>global expansion</a:t>
            </a:r>
          </a:p>
        </p:txBody>
      </p:sp>
      <p:sp>
        <p:nvSpPr>
          <p:cNvPr id="1068" name="Arrow: Chevron 8">
            <a:extLst>
              <a:ext uri="{FF2B5EF4-FFF2-40B4-BE49-F238E27FC236}">
                <a16:creationId xmlns:a16="http://schemas.microsoft.com/office/drawing/2014/main" id="{4AE0E2C9-6EF7-ADBF-929A-F9F3A54B8597}"/>
              </a:ext>
            </a:extLst>
          </p:cNvPr>
          <p:cNvSpPr/>
          <p:nvPr/>
        </p:nvSpPr>
        <p:spPr>
          <a:xfrm>
            <a:off x="7293819" y="5445071"/>
            <a:ext cx="276999" cy="279421"/>
          </a:xfrm>
          <a:prstGeom prst="chevron">
            <a:avLst>
              <a:gd name="adj" fmla="val 5759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900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D98741-5C5E-BD77-87FE-2F3E222ED024}"/>
              </a:ext>
            </a:extLst>
          </p:cNvPr>
          <p:cNvSpPr txBox="1"/>
          <p:nvPr/>
        </p:nvSpPr>
        <p:spPr>
          <a:xfrm>
            <a:off x="3882507" y="1678638"/>
            <a:ext cx="4154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>
                <a:solidFill>
                  <a:srgbClr val="122D72"/>
                </a:solidFill>
                <a:latin typeface="Century Gothic" panose="020B0502020202020204" pitchFamily="34" charset="0"/>
              </a:rPr>
              <a:t>Thank </a:t>
            </a:r>
            <a:r>
              <a:rPr lang="en-IN" sz="6000" b="1">
                <a:solidFill>
                  <a:srgbClr val="00B050"/>
                </a:solidFill>
                <a:latin typeface="Century Gothic" panose="020B0502020202020204" pitchFamily="34" charset="0"/>
              </a:rPr>
              <a:t>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A88F1-B0D9-A27F-3EF4-B82867286F58}"/>
              </a:ext>
            </a:extLst>
          </p:cNvPr>
          <p:cNvSpPr txBox="1"/>
          <p:nvPr/>
        </p:nvSpPr>
        <p:spPr>
          <a:xfrm>
            <a:off x="3882507" y="3488096"/>
            <a:ext cx="4154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>
                <a:solidFill>
                  <a:srgbClr val="122D72"/>
                </a:solidFill>
                <a:latin typeface="Century Gothic" panose="020B0502020202020204" pitchFamily="34" charset="0"/>
              </a:rPr>
              <a:t>Appendix</a:t>
            </a:r>
            <a:endParaRPr lang="en-IN" sz="6000" b="1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64BDE3-09A9-B9CA-AD39-B92ECFD4283A}"/>
              </a:ext>
            </a:extLst>
          </p:cNvPr>
          <p:cNvCxnSpPr/>
          <p:nvPr/>
        </p:nvCxnSpPr>
        <p:spPr>
          <a:xfrm flipV="1">
            <a:off x="1883664" y="3118104"/>
            <a:ext cx="8321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67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A0C13-6094-CEDC-8D86-AAA3E0C9D8BC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Century Gothic" panose="020B0502020202020204" pitchFamily="34" charset="0"/>
              </a:rPr>
              <a:t>Appendix – Other brands creating a buzz</a:t>
            </a:r>
            <a:endParaRPr lang="en-IN" sz="1600" b="1">
              <a:latin typeface="Century Gothic" panose="020B0502020202020204" pitchFamily="34" charset="0"/>
            </a:endParaRPr>
          </a:p>
        </p:txBody>
      </p:sp>
      <p:pic>
        <p:nvPicPr>
          <p:cNvPr id="29" name="Picture 28" descr="A person standing next to a display&#10;&#10;Description automatically generated">
            <a:extLst>
              <a:ext uri="{FF2B5EF4-FFF2-40B4-BE49-F238E27FC236}">
                <a16:creationId xmlns:a16="http://schemas.microsoft.com/office/drawing/2014/main" id="{F8C72F41-5972-2CF6-0D8E-D58F4BB3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3796" r="1740" b="7513"/>
          <a:stretch/>
        </p:blipFill>
        <p:spPr>
          <a:xfrm>
            <a:off x="313412" y="1580375"/>
            <a:ext cx="2998150" cy="4374381"/>
          </a:xfrm>
          <a:prstGeom prst="rect">
            <a:avLst/>
          </a:prstGeom>
        </p:spPr>
      </p:pic>
      <p:pic>
        <p:nvPicPr>
          <p:cNvPr id="5" name="Picture 4" descr="A shelf with different colored products&#10;&#10;Description automatically generated with medium confidence">
            <a:extLst>
              <a:ext uri="{FF2B5EF4-FFF2-40B4-BE49-F238E27FC236}">
                <a16:creationId xmlns:a16="http://schemas.microsoft.com/office/drawing/2014/main" id="{D7D962C5-4A59-A69A-212E-474CBAF13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460" y="1572767"/>
            <a:ext cx="4262174" cy="4374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CD8BB1-658B-75FE-F348-6ED0DF16EDAB}"/>
              </a:ext>
            </a:extLst>
          </p:cNvPr>
          <p:cNvSpPr txBox="1"/>
          <p:nvPr/>
        </p:nvSpPr>
        <p:spPr>
          <a:xfrm>
            <a:off x="415045" y="609522"/>
            <a:ext cx="28585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latin typeface="Century Gothic" panose="020B0502020202020204" pitchFamily="34" charset="0"/>
              </a:rPr>
              <a:t>Vaseline emphasizing its Gluta-</a:t>
            </a:r>
            <a:r>
              <a:rPr lang="en-US" sz="1200" b="1" err="1">
                <a:latin typeface="Century Gothic" panose="020B0502020202020204" pitchFamily="34" charset="0"/>
              </a:rPr>
              <a:t>Hya</a:t>
            </a:r>
            <a:r>
              <a:rPr lang="en-US" sz="1200" b="1">
                <a:latin typeface="Century Gothic" panose="020B0502020202020204" pitchFamily="34" charset="0"/>
              </a:rPr>
              <a:t> line that promises visibly glowing skin from the first use, attracting shoppers in a retail setting.</a:t>
            </a:r>
            <a:endParaRPr lang="en-IN" sz="1200" b="1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123DC-262F-C7EE-1022-BE2AEF0BF862}"/>
              </a:ext>
            </a:extLst>
          </p:cNvPr>
          <p:cNvSpPr txBox="1"/>
          <p:nvPr/>
        </p:nvSpPr>
        <p:spPr>
          <a:xfrm>
            <a:off x="8412480" y="637748"/>
            <a:ext cx="2837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latin typeface="Century Gothic" panose="020B0502020202020204" pitchFamily="34" charset="0"/>
              </a:rPr>
              <a:t>Cetaphil was notably absent from the shelf, missing an opportunity to compete in-store alongside other skincare brands.</a:t>
            </a:r>
            <a:endParaRPr lang="en-IN" sz="1200" b="1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4E47B-0AFB-BC0A-6789-5548AF58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858" t="37" r="32341"/>
          <a:stretch/>
        </p:blipFill>
        <p:spPr>
          <a:xfrm>
            <a:off x="3722089" y="1572767"/>
            <a:ext cx="3338692" cy="4381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41408-4CDA-8DD6-4D92-423EE4190E4C}"/>
              </a:ext>
            </a:extLst>
          </p:cNvPr>
          <p:cNvSpPr txBox="1"/>
          <p:nvPr/>
        </p:nvSpPr>
        <p:spPr>
          <a:xfrm>
            <a:off x="3957645" y="609522"/>
            <a:ext cx="30025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latin typeface="Century Gothic" panose="020B0502020202020204" pitchFamily="34" charset="0"/>
              </a:rPr>
              <a:t>Vending machines setup at </a:t>
            </a:r>
            <a:r>
              <a:rPr lang="en-US" sz="1200" b="1" err="1">
                <a:latin typeface="Century Gothic" panose="020B0502020202020204" pitchFamily="34" charset="0"/>
              </a:rPr>
              <a:t>Tira</a:t>
            </a:r>
            <a:r>
              <a:rPr lang="en-US" sz="1200" b="1">
                <a:latin typeface="Century Gothic" panose="020B0502020202020204" pitchFamily="34" charset="0"/>
              </a:rPr>
              <a:t> store providing samples of various trending brands like YVES perfumes but not any of the Cetaphil products.</a:t>
            </a:r>
            <a:endParaRPr lang="en-IN" sz="12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2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A0C13-6094-CEDC-8D86-AAA3E0C9D8BC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Century Gothic" panose="020B0502020202020204" pitchFamily="34" charset="0"/>
              </a:rPr>
              <a:t>Appendix – In the offline consumer journey, online touch points continue to be critical for trends, comparison &amp; usage</a:t>
            </a:r>
            <a:endParaRPr lang="en-IN" sz="1600" b="1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D0B0C-2886-BEC3-005C-932AE0A5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76" r="1346"/>
          <a:stretch/>
        </p:blipFill>
        <p:spPr>
          <a:xfrm>
            <a:off x="120772" y="679252"/>
            <a:ext cx="7073661" cy="2409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8646E-5B7C-7756-E493-0D0D3475D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289" y="791397"/>
            <a:ext cx="4783578" cy="2296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8CB470-B3F5-A06D-1293-C1CCD398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72" y="3593852"/>
            <a:ext cx="6288659" cy="2864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7672C1-3634-1004-4FE9-EBA231FC3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692" y="3943832"/>
            <a:ext cx="5102710" cy="2057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26C4BE-3D31-3CFD-4865-2B26194C404B}"/>
              </a:ext>
            </a:extLst>
          </p:cNvPr>
          <p:cNvSpPr txBox="1"/>
          <p:nvPr/>
        </p:nvSpPr>
        <p:spPr>
          <a:xfrm>
            <a:off x="6844802" y="3317748"/>
            <a:ext cx="5259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Century Gothic" panose="020B0502020202020204" pitchFamily="34" charset="0"/>
              </a:rPr>
              <a:t>Search is the new Shopping Aisle driving discovery for products purchased online &amp; offline</a:t>
            </a:r>
            <a:endParaRPr lang="en-IN" sz="1200" b="1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0340A3-7314-668A-010A-D1E503B24B6F}"/>
              </a:ext>
            </a:extLst>
          </p:cNvPr>
          <p:cNvSpPr txBox="1"/>
          <p:nvPr/>
        </p:nvSpPr>
        <p:spPr>
          <a:xfrm>
            <a:off x="7690190" y="485151"/>
            <a:ext cx="4414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Century Gothic" panose="020B0502020202020204" pitchFamily="34" charset="0"/>
              </a:rPr>
              <a:t>Tier 1 is the standout, matching Metros step for step across different stages of the consumer journey</a:t>
            </a:r>
            <a:endParaRPr lang="en-IN" sz="1200" b="1"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A6ABC-3772-24AA-2312-3AA6A7AE4C5D}"/>
              </a:ext>
            </a:extLst>
          </p:cNvPr>
          <p:cNvSpPr txBox="1"/>
          <p:nvPr/>
        </p:nvSpPr>
        <p:spPr>
          <a:xfrm>
            <a:off x="87323" y="493776"/>
            <a:ext cx="7538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Century Gothic" panose="020B0502020202020204" pitchFamily="34" charset="0"/>
              </a:rPr>
              <a:t>Today the beauty journey consists of highly connected, non-linear moments (VUCA to BANI)</a:t>
            </a:r>
            <a:endParaRPr lang="en-IN" sz="1200" b="1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99AADA-C1DD-7BE2-8535-A63F796BC3D7}"/>
              </a:ext>
            </a:extLst>
          </p:cNvPr>
          <p:cNvSpPr txBox="1"/>
          <p:nvPr/>
        </p:nvSpPr>
        <p:spPr>
          <a:xfrm>
            <a:off x="87323" y="3341927"/>
            <a:ext cx="7538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Century Gothic" panose="020B0502020202020204" pitchFamily="34" charset="0"/>
              </a:rPr>
              <a:t>Consumers are highly engaged with content online</a:t>
            </a:r>
            <a:endParaRPr lang="en-IN" sz="12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33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A0C13-6094-CEDC-8D86-AAA3E0C9D8BC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Century Gothic" panose="020B0502020202020204" pitchFamily="34" charset="0"/>
              </a:rPr>
              <a:t>Appendix – Gender divide in beauty is a myth; Male consumers continue to showcase interest in Beauty categories online</a:t>
            </a:r>
            <a:endParaRPr lang="en-IN" sz="1600" b="1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F43CE-36E2-AB1D-C0D5-1D6F85D5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8"/>
          <a:stretch/>
        </p:blipFill>
        <p:spPr>
          <a:xfrm>
            <a:off x="181156" y="759451"/>
            <a:ext cx="5775967" cy="4514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79175A-C36C-066C-7E9A-9A8676E9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4" r="50495"/>
          <a:stretch/>
        </p:blipFill>
        <p:spPr>
          <a:xfrm>
            <a:off x="6345759" y="759452"/>
            <a:ext cx="5664181" cy="45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1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A0C13-6094-CEDC-8D86-AAA3E0C9D8BC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Century Gothic" panose="020B0502020202020204" pitchFamily="34" charset="0"/>
              </a:rPr>
              <a:t>Appendix – Online reviews on Reddit</a:t>
            </a:r>
            <a:endParaRPr lang="en-IN" sz="1600" b="1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FDE57-7279-85E0-00E3-FFA54ABF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0" y="697543"/>
            <a:ext cx="5975660" cy="4564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A5E2F-F521-75B2-D873-5C0AADFA0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738" y="595376"/>
            <a:ext cx="5781142" cy="21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79692B-8933-C474-2B55-111EFFD09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738" y="2834640"/>
            <a:ext cx="5486502" cy="33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0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A0C13-6094-CEDC-8D86-AAA3E0C9D8BC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Century Gothic" panose="020B0502020202020204" pitchFamily="34" charset="0"/>
              </a:rPr>
              <a:t>Appendix – from </a:t>
            </a:r>
            <a:r>
              <a:rPr lang="en-US" sz="1600" b="1" err="1">
                <a:latin typeface="Century Gothic" panose="020B0502020202020204" pitchFamily="34" charset="0"/>
              </a:rPr>
              <a:t>Similarweb</a:t>
            </a:r>
            <a:endParaRPr lang="en-IN" sz="1600" b="1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E22C3-D064-7571-CA61-2BE162CE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0" y="536906"/>
            <a:ext cx="5847628" cy="3491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CEF37-7B4E-7D11-0BC1-948D81E15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653" y="537646"/>
            <a:ext cx="6026351" cy="3274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2974C-CC84-0AE0-67FD-CE1AFBBBC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458" y="3873258"/>
            <a:ext cx="6026352" cy="24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6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A0C13-6094-CEDC-8D86-AAA3E0C9D8BC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Century Gothic" panose="020B0502020202020204" pitchFamily="34" charset="0"/>
              </a:rPr>
              <a:t>Appendix – from </a:t>
            </a:r>
            <a:r>
              <a:rPr lang="en-US" sz="1600" b="1" err="1">
                <a:latin typeface="Century Gothic" panose="020B0502020202020204" pitchFamily="34" charset="0"/>
              </a:rPr>
              <a:t>Similarweb</a:t>
            </a:r>
            <a:endParaRPr lang="en-IN" sz="1600" b="1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22568-9AF5-2D2D-9441-4CF2A87F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1533"/>
            <a:ext cx="6000518" cy="2783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1E679-5058-2A63-BCC4-EB6DF154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7" y="3692106"/>
            <a:ext cx="5786663" cy="250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A420FD-3738-4B2F-2DAE-9937024D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008" y="3692106"/>
            <a:ext cx="6169500" cy="2501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CB62D8-7E96-39B1-0AD3-84B858FE0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518" y="660357"/>
            <a:ext cx="6050586" cy="26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0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A0C13-6094-CEDC-8D86-AAA3E0C9D8BC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Century Gothic" panose="020B0502020202020204" pitchFamily="34" charset="0"/>
              </a:rPr>
              <a:t>Appendix – Media Recommendations</a:t>
            </a:r>
            <a:endParaRPr lang="en-IN" sz="1600" b="1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612A6-E4CB-1614-C695-29137D927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845"/>
            <a:ext cx="12192000" cy="53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6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4E23AD-7F62-6E5C-F2B2-ECC3DEC65E8E}"/>
              </a:ext>
            </a:extLst>
          </p:cNvPr>
          <p:cNvSpPr/>
          <p:nvPr/>
        </p:nvSpPr>
        <p:spPr>
          <a:xfrm>
            <a:off x="5779509" y="3515938"/>
            <a:ext cx="2822151" cy="2763123"/>
          </a:xfrm>
          <a:prstGeom prst="rect">
            <a:avLst/>
          </a:prstGeom>
          <a:solidFill>
            <a:srgbClr val="FFD966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0" name="Rectangle 2119">
            <a:extLst>
              <a:ext uri="{FF2B5EF4-FFF2-40B4-BE49-F238E27FC236}">
                <a16:creationId xmlns:a16="http://schemas.microsoft.com/office/drawing/2014/main" id="{638576CF-0BE2-5E10-D6E1-901EFF0B79C6}"/>
              </a:ext>
            </a:extLst>
          </p:cNvPr>
          <p:cNvSpPr/>
          <p:nvPr/>
        </p:nvSpPr>
        <p:spPr>
          <a:xfrm>
            <a:off x="8941322" y="3516113"/>
            <a:ext cx="3041534" cy="2763123"/>
          </a:xfrm>
          <a:prstGeom prst="rect">
            <a:avLst/>
          </a:prstGeom>
          <a:solidFill>
            <a:srgbClr val="A9D18E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AF45A083-58A6-648E-389D-2C943B4205DB}"/>
              </a:ext>
            </a:extLst>
          </p:cNvPr>
          <p:cNvSpPr/>
          <p:nvPr/>
        </p:nvSpPr>
        <p:spPr>
          <a:xfrm>
            <a:off x="2343002" y="3515938"/>
            <a:ext cx="2780646" cy="2763123"/>
          </a:xfrm>
          <a:prstGeom prst="rect">
            <a:avLst/>
          </a:prstGeom>
          <a:solidFill>
            <a:srgbClr val="F4B183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421284B7-1290-4FE7-0716-D8B9A548D6C5}"/>
              </a:ext>
            </a:extLst>
          </p:cNvPr>
          <p:cNvCxnSpPr>
            <a:cxnSpLocks/>
          </p:cNvCxnSpPr>
          <p:nvPr/>
        </p:nvCxnSpPr>
        <p:spPr>
          <a:xfrm flipH="1">
            <a:off x="0" y="3163525"/>
            <a:ext cx="12192000" cy="0"/>
          </a:xfrm>
          <a:prstGeom prst="line">
            <a:avLst/>
          </a:prstGeom>
          <a:ln w="3175">
            <a:solidFill>
              <a:srgbClr val="122D7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3" name="Rectangle: Rounded Corners 1062">
            <a:extLst>
              <a:ext uri="{FF2B5EF4-FFF2-40B4-BE49-F238E27FC236}">
                <a16:creationId xmlns:a16="http://schemas.microsoft.com/office/drawing/2014/main" id="{24DC90B0-E7B3-5066-85B9-A04E2E0BCCAD}"/>
              </a:ext>
            </a:extLst>
          </p:cNvPr>
          <p:cNvSpPr/>
          <p:nvPr/>
        </p:nvSpPr>
        <p:spPr>
          <a:xfrm>
            <a:off x="2070846" y="893022"/>
            <a:ext cx="3475106" cy="954715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64" name="Rectangle: Rounded Corners 1063">
            <a:extLst>
              <a:ext uri="{FF2B5EF4-FFF2-40B4-BE49-F238E27FC236}">
                <a16:creationId xmlns:a16="http://schemas.microsoft.com/office/drawing/2014/main" id="{0FE4118A-0E6E-4AC6-7B48-FC95607FD825}"/>
              </a:ext>
            </a:extLst>
          </p:cNvPr>
          <p:cNvSpPr/>
          <p:nvPr/>
        </p:nvSpPr>
        <p:spPr>
          <a:xfrm>
            <a:off x="2070846" y="2008471"/>
            <a:ext cx="3475106" cy="1016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IN" sz="800">
              <a:latin typeface="Century Gothic" panose="020B0502020202020204" pitchFamily="34" charset="0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5BE1C099-DED2-F76B-6165-5512082E27C0}"/>
              </a:ext>
            </a:extLst>
          </p:cNvPr>
          <p:cNvSpPr txBox="1"/>
          <p:nvPr/>
        </p:nvSpPr>
        <p:spPr>
          <a:xfrm>
            <a:off x="2456811" y="954001"/>
            <a:ext cx="1261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Gentle for sensitive skin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CBA2520-0E4B-2A39-C06F-152BE378FFA7}"/>
              </a:ext>
            </a:extLst>
          </p:cNvPr>
          <p:cNvSpPr txBox="1"/>
          <p:nvPr/>
        </p:nvSpPr>
        <p:spPr>
          <a:xfrm>
            <a:off x="2448639" y="1412152"/>
            <a:ext cx="130296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Long lasting moisturizer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5E1FA493-831E-C5C5-9B11-2D3E477AE87B}"/>
              </a:ext>
            </a:extLst>
          </p:cNvPr>
          <p:cNvSpPr txBox="1"/>
          <p:nvPr/>
        </p:nvSpPr>
        <p:spPr>
          <a:xfrm>
            <a:off x="4044623" y="958934"/>
            <a:ext cx="15339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Soothes irritated skin well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2D916704-0E8E-5114-56C7-586675C294F6}"/>
              </a:ext>
            </a:extLst>
          </p:cNvPr>
          <p:cNvSpPr txBox="1"/>
          <p:nvPr/>
        </p:nvSpPr>
        <p:spPr>
          <a:xfrm>
            <a:off x="4027371" y="1430760"/>
            <a:ext cx="15641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Small amount highly effective</a:t>
            </a:r>
          </a:p>
        </p:txBody>
      </p:sp>
      <p:pic>
        <p:nvPicPr>
          <p:cNvPr id="2056" name="Picture 8" descr="The Best Foundation For Your Dry Skin Makeup Routine">
            <a:extLst>
              <a:ext uri="{FF2B5EF4-FFF2-40B4-BE49-F238E27FC236}">
                <a16:creationId xmlns:a16="http://schemas.microsoft.com/office/drawing/2014/main" id="{5C7FA1BF-4F77-D4CE-35C6-2D1EAEA77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9FA"/>
              </a:clrFrom>
              <a:clrTo>
                <a:srgbClr val="FBF9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4" y="949406"/>
            <a:ext cx="686642" cy="38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lightly, some, little bit, small, small scale, less, quantity icon ...">
            <a:extLst>
              <a:ext uri="{FF2B5EF4-FFF2-40B4-BE49-F238E27FC236}">
                <a16:creationId xmlns:a16="http://schemas.microsoft.com/office/drawing/2014/main" id="{C3F53DD0-0725-DF08-4E60-6F4D3A79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60" y="1512191"/>
            <a:ext cx="241422" cy="2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cne on the Female Face Line Black Icon. Skin Rash. Dermatological ...">
            <a:extLst>
              <a:ext uri="{FF2B5EF4-FFF2-40B4-BE49-F238E27FC236}">
                <a16:creationId xmlns:a16="http://schemas.microsoft.com/office/drawing/2014/main" id="{3575E358-4D17-4F7B-06D5-42B89F8D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897" y="899787"/>
            <a:ext cx="545051" cy="54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4" name="TextBox 1073">
            <a:extLst>
              <a:ext uri="{FF2B5EF4-FFF2-40B4-BE49-F238E27FC236}">
                <a16:creationId xmlns:a16="http://schemas.microsoft.com/office/drawing/2014/main" id="{2034319E-1EFF-8F75-293C-C35FFF58C8B7}"/>
              </a:ext>
            </a:extLst>
          </p:cNvPr>
          <p:cNvSpPr txBox="1"/>
          <p:nvPr/>
        </p:nvSpPr>
        <p:spPr>
          <a:xfrm>
            <a:off x="2379976" y="2076323"/>
            <a:ext cx="13275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CeraVe is oil-free, Cetaphil oily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B4AB2E59-32C1-5D4D-21D1-B9ACA4C53BE3}"/>
              </a:ext>
            </a:extLst>
          </p:cNvPr>
          <p:cNvSpPr txBox="1"/>
          <p:nvPr/>
        </p:nvSpPr>
        <p:spPr>
          <a:xfrm>
            <a:off x="2365526" y="2561709"/>
            <a:ext cx="1261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Cetaphil smells slightly chemical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9718C75A-6C2C-5FAA-ECA5-763D21BA2C02}"/>
              </a:ext>
            </a:extLst>
          </p:cNvPr>
          <p:cNvSpPr txBox="1"/>
          <p:nvPr/>
        </p:nvSpPr>
        <p:spPr>
          <a:xfrm>
            <a:off x="3992125" y="2093111"/>
            <a:ext cx="16074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Cetaphil </a:t>
            </a:r>
            <a:r>
              <a:rPr lang="en-US" sz="1050">
                <a:latin typeface="Century Gothic" panose="020B0502020202020204" pitchFamily="34" charset="0"/>
              </a:rPr>
              <a:t>feels sticky or heavy on skin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8AB32FB3-69EB-23EC-83E1-BE3985D2CD18}"/>
              </a:ext>
            </a:extLst>
          </p:cNvPr>
          <p:cNvSpPr txBox="1"/>
          <p:nvPr/>
        </p:nvSpPr>
        <p:spPr>
          <a:xfrm>
            <a:off x="3974483" y="2578961"/>
            <a:ext cx="167486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CeraVe </a:t>
            </a:r>
            <a:r>
              <a:rPr lang="en-US" sz="1050">
                <a:latin typeface="Century Gothic" panose="020B0502020202020204" pitchFamily="34" charset="0"/>
              </a:rPr>
              <a:t>leaves the skin feeling comfortable</a:t>
            </a:r>
            <a:endParaRPr lang="en-IN" sz="1050">
              <a:latin typeface="Century Gothic" panose="020B0502020202020204" pitchFamily="34" charset="0"/>
            </a:endParaRPr>
          </a:p>
        </p:txBody>
      </p:sp>
      <p:pic>
        <p:nvPicPr>
          <p:cNvPr id="1078" name="Picture 18" descr="Oily Skin Vector Icon 33185996 Vector Art at Vecteezy">
            <a:extLst>
              <a:ext uri="{FF2B5EF4-FFF2-40B4-BE49-F238E27FC236}">
                <a16:creationId xmlns:a16="http://schemas.microsoft.com/office/drawing/2014/main" id="{8DD73D05-26C3-F8CA-2C98-B13182DE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C6E1F4"/>
              </a:clrFrom>
              <a:clrTo>
                <a:srgbClr val="C6E1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99" y="1982647"/>
            <a:ext cx="563197" cy="5631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rrowStar, LLC | Specialty Chemical Manufacturer">
            <a:extLst>
              <a:ext uri="{FF2B5EF4-FFF2-40B4-BE49-F238E27FC236}">
                <a16:creationId xmlns:a16="http://schemas.microsoft.com/office/drawing/2014/main" id="{1AA9019F-8FD3-B7E5-C710-B9039F21E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62" y="2593006"/>
            <a:ext cx="342322" cy="34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ry, skin, skincare, beauty, itchy, woman, cosmetic icon - Download on ...">
            <a:extLst>
              <a:ext uri="{FF2B5EF4-FFF2-40B4-BE49-F238E27FC236}">
                <a16:creationId xmlns:a16="http://schemas.microsoft.com/office/drawing/2014/main" id="{2D77B76D-0381-655F-9933-3055E3DB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7" y="2076787"/>
            <a:ext cx="377765" cy="37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ace dry skin color icon vector illustration 10322377 Vector Art at ...">
            <a:extLst>
              <a:ext uri="{FF2B5EF4-FFF2-40B4-BE49-F238E27FC236}">
                <a16:creationId xmlns:a16="http://schemas.microsoft.com/office/drawing/2014/main" id="{96250253-D41A-11CA-9DA7-13343332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865" y="2551610"/>
            <a:ext cx="425922" cy="42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TextBox 1078">
            <a:extLst>
              <a:ext uri="{FF2B5EF4-FFF2-40B4-BE49-F238E27FC236}">
                <a16:creationId xmlns:a16="http://schemas.microsoft.com/office/drawing/2014/main" id="{9E59AA10-C686-07D7-65B5-537642A0B73F}"/>
              </a:ext>
            </a:extLst>
          </p:cNvPr>
          <p:cNvSpPr txBox="1"/>
          <p:nvPr/>
        </p:nvSpPr>
        <p:spPr>
          <a:xfrm>
            <a:off x="-30009" y="2857359"/>
            <a:ext cx="2174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" b="1" u="sng">
                <a:latin typeface="Century Gothic" panose="020B0502020202020204" pitchFamily="34" charset="0"/>
              </a:rPr>
              <a:t>Note</a:t>
            </a:r>
            <a:r>
              <a:rPr lang="en-IN" sz="700">
                <a:latin typeface="Century Gothic" panose="020B0502020202020204" pitchFamily="34" charset="0"/>
              </a:rPr>
              <a:t>: This test was performed on focus group of 4 randomly chosen college students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1DFA8FF1-2A77-E1B5-D758-948AF9B9FDB6}"/>
              </a:ext>
            </a:extLst>
          </p:cNvPr>
          <p:cNvSpPr txBox="1"/>
          <p:nvPr/>
        </p:nvSpPr>
        <p:spPr>
          <a:xfrm>
            <a:off x="6215876" y="531490"/>
            <a:ext cx="59258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>
                <a:solidFill>
                  <a:srgbClr val="122D72"/>
                </a:solidFill>
                <a:latin typeface="Century Gothic" panose="020B0502020202020204" pitchFamily="34" charset="0"/>
              </a:rPr>
              <a:t>Action 2</a:t>
            </a:r>
            <a:r>
              <a:rPr lang="en-IN" sz="1200" b="1">
                <a:solidFill>
                  <a:srgbClr val="122D72"/>
                </a:solidFill>
                <a:latin typeface="Century Gothic" panose="020B0502020202020204" pitchFamily="34" charset="0"/>
              </a:rPr>
              <a:t>: </a:t>
            </a:r>
            <a:r>
              <a:rPr lang="en-IN" sz="1200">
                <a:solidFill>
                  <a:srgbClr val="122D72"/>
                </a:solidFill>
                <a:latin typeface="Century Gothic" panose="020B0502020202020204" pitchFamily="34" charset="0"/>
              </a:rPr>
              <a:t>Focus group results validation through reviews on ecommerce</a:t>
            </a: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2E76C835-8977-5C97-99C0-D9454D22C710}"/>
              </a:ext>
            </a:extLst>
          </p:cNvPr>
          <p:cNvGrpSpPr/>
          <p:nvPr/>
        </p:nvGrpSpPr>
        <p:grpSpPr>
          <a:xfrm>
            <a:off x="6295793" y="1034574"/>
            <a:ext cx="1911567" cy="1910940"/>
            <a:chOff x="6095999" y="1102189"/>
            <a:chExt cx="1734671" cy="1773617"/>
          </a:xfrm>
        </p:grpSpPr>
        <p:pic>
          <p:nvPicPr>
            <p:cNvPr id="2074" name="Picture 26" descr="Shopping Cart Icon Png #133859 - Free Icons Library">
              <a:extLst>
                <a:ext uri="{FF2B5EF4-FFF2-40B4-BE49-F238E27FC236}">
                  <a16:creationId xmlns:a16="http://schemas.microsoft.com/office/drawing/2014/main" id="{2FB9A7D0-94FE-5320-4679-740FE03EE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95999" y="1141135"/>
              <a:ext cx="1734671" cy="173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3d illustration of amazon logo 18779928 PNG">
              <a:extLst>
                <a:ext uri="{FF2B5EF4-FFF2-40B4-BE49-F238E27FC236}">
                  <a16:creationId xmlns:a16="http://schemas.microsoft.com/office/drawing/2014/main" id="{BC848544-373F-357E-E934-3CE7A561B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05574">
              <a:off x="6734181" y="1653270"/>
              <a:ext cx="458306" cy="38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 descr="Flipkart Logo Icon HD PNG | Citypng">
              <a:extLst>
                <a:ext uri="{FF2B5EF4-FFF2-40B4-BE49-F238E27FC236}">
                  <a16:creationId xmlns:a16="http://schemas.microsoft.com/office/drawing/2014/main" id="{F3791822-2639-2A30-E360-3DA264777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1A1A1A"/>
                </a:clrFrom>
                <a:clrTo>
                  <a:srgbClr val="1A1A1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0616" y="1626776"/>
              <a:ext cx="450425" cy="450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0" name="Picture 32">
              <a:extLst>
                <a:ext uri="{FF2B5EF4-FFF2-40B4-BE49-F238E27FC236}">
                  <a16:creationId xmlns:a16="http://schemas.microsoft.com/office/drawing/2014/main" id="{1B55D39F-47E8-B244-9EA7-19E9BB342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872" y="1394306"/>
              <a:ext cx="662277" cy="26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34">
              <a:extLst>
                <a:ext uri="{FF2B5EF4-FFF2-40B4-BE49-F238E27FC236}">
                  <a16:creationId xmlns:a16="http://schemas.microsoft.com/office/drawing/2014/main" id="{F06D972B-4AA6-7CBE-B9B1-C63E3CC65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581" y="1279639"/>
              <a:ext cx="498869" cy="498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4" name="Picture 36" descr="Nykaa – Logos Download">
              <a:extLst>
                <a:ext uri="{FF2B5EF4-FFF2-40B4-BE49-F238E27FC236}">
                  <a16:creationId xmlns:a16="http://schemas.microsoft.com/office/drawing/2014/main" id="{27CD7549-7296-BDB7-5A7A-59CDB18B0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8013" y="1102189"/>
              <a:ext cx="1011016" cy="276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65DA432A-B739-BC15-3BB0-63AB2D0BCF2D}"/>
              </a:ext>
            </a:extLst>
          </p:cNvPr>
          <p:cNvSpPr txBox="1"/>
          <p:nvPr/>
        </p:nvSpPr>
        <p:spPr>
          <a:xfrm>
            <a:off x="6725772" y="2888547"/>
            <a:ext cx="15928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>
                <a:solidFill>
                  <a:srgbClr val="122D72"/>
                </a:solidFill>
                <a:latin typeface="Century Gothic" panose="020B0502020202020204" pitchFamily="34" charset="0"/>
              </a:rPr>
              <a:t>Platforms analysed</a:t>
            </a:r>
          </a:p>
        </p:txBody>
      </p:sp>
      <p:sp>
        <p:nvSpPr>
          <p:cNvPr id="1084" name="Isosceles Triangle 1083">
            <a:extLst>
              <a:ext uri="{FF2B5EF4-FFF2-40B4-BE49-F238E27FC236}">
                <a16:creationId xmlns:a16="http://schemas.microsoft.com/office/drawing/2014/main" id="{8D2BC3EA-AD45-44C4-46F7-4FBF22F46063}"/>
              </a:ext>
            </a:extLst>
          </p:cNvPr>
          <p:cNvSpPr/>
          <p:nvPr/>
        </p:nvSpPr>
        <p:spPr>
          <a:xfrm rot="5400000">
            <a:off x="8466279" y="1746091"/>
            <a:ext cx="368025" cy="261512"/>
          </a:xfrm>
          <a:prstGeom prst="triangl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D9ABE4BF-EEB9-E683-D18E-8AC7C0801B23}"/>
              </a:ext>
            </a:extLst>
          </p:cNvPr>
          <p:cNvSpPr txBox="1"/>
          <p:nvPr/>
        </p:nvSpPr>
        <p:spPr>
          <a:xfrm>
            <a:off x="9701996" y="862028"/>
            <a:ext cx="25871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>
                <a:latin typeface="Century Gothic" panose="020B0502020202020204" pitchFamily="34" charset="0"/>
              </a:rPr>
              <a:t>Super soft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>
                <a:latin typeface="Century Gothic" panose="020B0502020202020204" pitchFamily="34" charset="0"/>
              </a:rPr>
              <a:t>All-time favourite for aging skin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>
                <a:latin typeface="Century Gothic" panose="020B0502020202020204" pitchFamily="34" charset="0"/>
              </a:rPr>
              <a:t>Lasts longer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>
                <a:latin typeface="Century Gothic" panose="020B0502020202020204" pitchFamily="34" charset="0"/>
              </a:rPr>
              <a:t>Great for sensitive skin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>
                <a:latin typeface="Century Gothic" panose="020B0502020202020204" pitchFamily="34" charset="0"/>
              </a:rPr>
              <a:t>Dermatologist recommended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DAB4F9B5-D7D5-3646-84B6-EC8603F99372}"/>
              </a:ext>
            </a:extLst>
          </p:cNvPr>
          <p:cNvSpPr txBox="1"/>
          <p:nvPr/>
        </p:nvSpPr>
        <p:spPr>
          <a:xfrm>
            <a:off x="9701486" y="2027956"/>
            <a:ext cx="258766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>
                <a:latin typeface="Century Gothic" panose="020B0502020202020204" pitchFamily="34" charset="0"/>
              </a:rPr>
              <a:t>Caused water bumps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>
                <a:latin typeface="Century Gothic" panose="020B0502020202020204" pitchFamily="34" charset="0"/>
              </a:rPr>
              <a:t>It smells like alkaline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>
                <a:latin typeface="Century Gothic" panose="020B0502020202020204" pitchFamily="34" charset="0"/>
              </a:rPr>
              <a:t>Feels sticky on the 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>
                <a:latin typeface="Century Gothic" panose="020B0502020202020204" pitchFamily="34" charset="0"/>
              </a:rPr>
              <a:t>Don’t know what product to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>
                <a:latin typeface="Century Gothic" panose="020B0502020202020204" pitchFamily="34" charset="0"/>
              </a:rPr>
              <a:t>Never heard of Cetaphil brand</a:t>
            </a:r>
          </a:p>
        </p:txBody>
      </p:sp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823FB0A0-FF28-6C29-99BE-68D77167E1CC}"/>
              </a:ext>
            </a:extLst>
          </p:cNvPr>
          <p:cNvCxnSpPr>
            <a:cxnSpLocks/>
          </p:cNvCxnSpPr>
          <p:nvPr/>
        </p:nvCxnSpPr>
        <p:spPr>
          <a:xfrm>
            <a:off x="8801753" y="1870012"/>
            <a:ext cx="347014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6" name="Picture 38" descr="Long Lasting Icon at Vectorified.com | Collection of Long Lasting Icon ...">
            <a:extLst>
              <a:ext uri="{FF2B5EF4-FFF2-40B4-BE49-F238E27FC236}">
                <a16:creationId xmlns:a16="http://schemas.microsoft.com/office/drawing/2014/main" id="{08D135C1-43E6-3F62-D4FD-DA42F19E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54" y="1476797"/>
            <a:ext cx="331941" cy="3319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Green Thumbs Up Icon, HD Png Download , Transparent Png Image - PNGitem">
            <a:extLst>
              <a:ext uri="{FF2B5EF4-FFF2-40B4-BE49-F238E27FC236}">
                <a16:creationId xmlns:a16="http://schemas.microsoft.com/office/drawing/2014/main" id="{789AC441-801E-F76D-5DE0-EF82975CC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35" y="944935"/>
            <a:ext cx="608123" cy="61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Red thumbs down icon - Free red hand icons">
            <a:extLst>
              <a:ext uri="{FF2B5EF4-FFF2-40B4-BE49-F238E27FC236}">
                <a16:creationId xmlns:a16="http://schemas.microsoft.com/office/drawing/2014/main" id="{EBCEABBB-0023-F6D6-D6B6-721FFED73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401" y="2224869"/>
            <a:ext cx="566557" cy="56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3" name="TextBox 2082">
            <a:extLst>
              <a:ext uri="{FF2B5EF4-FFF2-40B4-BE49-F238E27FC236}">
                <a16:creationId xmlns:a16="http://schemas.microsoft.com/office/drawing/2014/main" id="{3A0D76B8-B8D5-543F-87B5-7BE3A6E97806}"/>
              </a:ext>
            </a:extLst>
          </p:cNvPr>
          <p:cNvSpPr txBox="1"/>
          <p:nvPr/>
        </p:nvSpPr>
        <p:spPr>
          <a:xfrm>
            <a:off x="2171404" y="3626682"/>
            <a:ext cx="30233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latin typeface="Century Gothic" panose="020B0502020202020204" pitchFamily="34" charset="0"/>
              </a:rPr>
              <a:t>W</a:t>
            </a:r>
            <a:r>
              <a:rPr lang="en-IN" sz="1200" b="1">
                <a:latin typeface="Century Gothic" panose="020B0502020202020204" pitchFamily="34" charset="0"/>
              </a:rPr>
              <a:t>hat target buyers </a:t>
            </a:r>
            <a:r>
              <a:rPr lang="en-IN" sz="1200" b="1">
                <a:solidFill>
                  <a:srgbClr val="FF0000"/>
                </a:solidFill>
                <a:latin typeface="Century Gothic" panose="020B0502020202020204" pitchFamily="34" charset="0"/>
              </a:rPr>
              <a:t>are missing..</a:t>
            </a:r>
            <a:endParaRPr lang="en-IN" sz="12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80640C50-38A8-2A66-873D-6F723EB9C5A3}"/>
              </a:ext>
            </a:extLst>
          </p:cNvPr>
          <p:cNvSpPr txBox="1"/>
          <p:nvPr/>
        </p:nvSpPr>
        <p:spPr>
          <a:xfrm>
            <a:off x="5862777" y="3554364"/>
            <a:ext cx="3190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Century Gothic" panose="020B0502020202020204" pitchFamily="34" charset="0"/>
              </a:rPr>
              <a:t>…and how brands</a:t>
            </a:r>
            <a:r>
              <a:rPr lang="en-US" sz="1200" b="1">
                <a:solidFill>
                  <a:schemeClr val="accent6"/>
                </a:solidFill>
                <a:latin typeface="Century Gothic" panose="020B0502020202020204" pitchFamily="34" charset="0"/>
              </a:rPr>
              <a:t> mitigate these situations</a:t>
            </a:r>
            <a:endParaRPr lang="en-IN" sz="120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E9CF4E69-D51B-1951-A5B0-5DB3FF143802}"/>
              </a:ext>
            </a:extLst>
          </p:cNvPr>
          <p:cNvSpPr txBox="1"/>
          <p:nvPr/>
        </p:nvSpPr>
        <p:spPr>
          <a:xfrm>
            <a:off x="8674282" y="3626682"/>
            <a:ext cx="30233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latin typeface="Century Gothic" panose="020B0502020202020204" pitchFamily="34" charset="0"/>
              </a:rPr>
              <a:t>…and what should </a:t>
            </a:r>
            <a:r>
              <a:rPr lang="en-US" sz="1200" b="1">
                <a:solidFill>
                  <a:schemeClr val="accent6"/>
                </a:solidFill>
                <a:latin typeface="Century Gothic" panose="020B0502020202020204" pitchFamily="34" charset="0"/>
              </a:rPr>
              <a:t>Cetaphil do?</a:t>
            </a:r>
            <a:endParaRPr lang="en-IN" sz="120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6817FD94-B6BD-2BEC-963E-662FCAD84CC3}"/>
              </a:ext>
            </a:extLst>
          </p:cNvPr>
          <p:cNvSpPr txBox="1"/>
          <p:nvPr/>
        </p:nvSpPr>
        <p:spPr>
          <a:xfrm>
            <a:off x="8924408" y="4067836"/>
            <a:ext cx="314920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Enhancing </a:t>
            </a:r>
            <a:r>
              <a:rPr lang="en-IN" sz="1050" b="1">
                <a:solidFill>
                  <a:srgbClr val="28466C"/>
                </a:solidFill>
                <a:latin typeface="Century Gothic" panose="020B0502020202020204" pitchFamily="34" charset="0"/>
              </a:rPr>
              <a:t>digital presence</a:t>
            </a:r>
            <a:r>
              <a:rPr lang="en-IN" sz="1050">
                <a:solidFill>
                  <a:srgbClr val="28466C"/>
                </a:solidFill>
                <a:latin typeface="Century Gothic" panose="020B0502020202020204" pitchFamily="34" charset="0"/>
              </a:rPr>
              <a:t> </a:t>
            </a:r>
            <a:r>
              <a:rPr lang="en-IN" sz="1050">
                <a:latin typeface="Century Gothic" panose="020B0502020202020204" pitchFamily="34" charset="0"/>
              </a:rPr>
              <a:t>and </a:t>
            </a:r>
            <a:r>
              <a:rPr lang="en-IN" sz="1050" b="1">
                <a:solidFill>
                  <a:srgbClr val="28466C"/>
                </a:solidFill>
                <a:latin typeface="Century Gothic" panose="020B0502020202020204" pitchFamily="34" charset="0"/>
              </a:rPr>
              <a:t>influencer partnerships</a:t>
            </a: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B379833C-4988-21D9-5EF1-BEE037734570}"/>
              </a:ext>
            </a:extLst>
          </p:cNvPr>
          <p:cNvSpPr txBox="1"/>
          <p:nvPr/>
        </p:nvSpPr>
        <p:spPr>
          <a:xfrm>
            <a:off x="8917875" y="4594454"/>
            <a:ext cx="314920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Promote </a:t>
            </a:r>
            <a:r>
              <a:rPr lang="en-IN" sz="1050" b="1">
                <a:solidFill>
                  <a:srgbClr val="28466C"/>
                </a:solidFill>
                <a:latin typeface="Century Gothic" panose="020B0502020202020204" pitchFamily="34" charset="0"/>
              </a:rPr>
              <a:t>Product Finder</a:t>
            </a:r>
            <a:r>
              <a:rPr lang="en-IN" sz="1050">
                <a:solidFill>
                  <a:srgbClr val="28466C"/>
                </a:solidFill>
                <a:latin typeface="Century Gothic" panose="020B0502020202020204" pitchFamily="34" charset="0"/>
              </a:rPr>
              <a:t> </a:t>
            </a:r>
            <a:r>
              <a:rPr lang="en-IN" sz="1050">
                <a:latin typeface="Century Gothic" panose="020B0502020202020204" pitchFamily="34" charset="0"/>
              </a:rPr>
              <a:t>to let people know their skin type and personal routine care</a:t>
            </a:r>
            <a:endParaRPr lang="en-IN" sz="1050" b="1">
              <a:latin typeface="Century Gothic" panose="020B0502020202020204" pitchFamily="34" charset="0"/>
            </a:endParaRP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7F91B87B-B104-5685-B08A-C2B921804121}"/>
              </a:ext>
            </a:extLst>
          </p:cNvPr>
          <p:cNvSpPr txBox="1"/>
          <p:nvPr/>
        </p:nvSpPr>
        <p:spPr>
          <a:xfrm>
            <a:off x="8915444" y="5078741"/>
            <a:ext cx="314920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Create ‘</a:t>
            </a:r>
            <a:r>
              <a:rPr lang="en-IN" sz="1050" b="1">
                <a:solidFill>
                  <a:srgbClr val="28466C"/>
                </a:solidFill>
                <a:latin typeface="Century Gothic" panose="020B0502020202020204" pitchFamily="34" charset="0"/>
              </a:rPr>
              <a:t>CetaCare</a:t>
            </a:r>
            <a:r>
              <a:rPr lang="en-IN" sz="1050">
                <a:latin typeface="Century Gothic" panose="020B0502020202020204" pitchFamily="34" charset="0"/>
              </a:rPr>
              <a:t>’ – a WhatsApp support channel to provide personalised consultancy to consumers and build trust</a:t>
            </a:r>
            <a:endParaRPr lang="en-IN" sz="1050" b="1">
              <a:latin typeface="Century Gothic" panose="020B0502020202020204" pitchFamily="34" charset="0"/>
            </a:endParaRP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06D84B1D-E6DA-814E-64AB-CB30BB98A801}"/>
              </a:ext>
            </a:extLst>
          </p:cNvPr>
          <p:cNvSpPr txBox="1"/>
          <p:nvPr/>
        </p:nvSpPr>
        <p:spPr>
          <a:xfrm>
            <a:off x="8935806" y="5717058"/>
            <a:ext cx="312391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latin typeface="Century Gothic" panose="020B0502020202020204" pitchFamily="34" charset="0"/>
              </a:rPr>
              <a:t>Partner with </a:t>
            </a:r>
            <a:r>
              <a:rPr lang="en-US" sz="1050" b="1">
                <a:solidFill>
                  <a:srgbClr val="28466C"/>
                </a:solidFill>
                <a:latin typeface="Century Gothic" panose="020B0502020202020204" pitchFamily="34" charset="0"/>
              </a:rPr>
              <a:t>Rashmi Shetty</a:t>
            </a:r>
            <a:r>
              <a:rPr lang="en-US" sz="1050">
                <a:latin typeface="Century Gothic" panose="020B0502020202020204" pitchFamily="34" charset="0"/>
              </a:rPr>
              <a:t>, a celebrity dermatologist, to promote Cetaphil as derma-focused and chemical free product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2103" name="TextBox 2102">
            <a:extLst>
              <a:ext uri="{FF2B5EF4-FFF2-40B4-BE49-F238E27FC236}">
                <a16:creationId xmlns:a16="http://schemas.microsoft.com/office/drawing/2014/main" id="{C1925858-653C-0AF5-1FB3-A0A083A7BF1A}"/>
              </a:ext>
            </a:extLst>
          </p:cNvPr>
          <p:cNvSpPr txBox="1"/>
          <p:nvPr/>
        </p:nvSpPr>
        <p:spPr>
          <a:xfrm>
            <a:off x="5847388" y="4067836"/>
            <a:ext cx="28221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latin typeface="Century Gothic" panose="020B0502020202020204" pitchFamily="34" charset="0"/>
              </a:rPr>
              <a:t>Make detailed product descriptions, pictures, videos available over internet</a:t>
            </a:r>
            <a:endParaRPr lang="en-IN" sz="1050" b="1">
              <a:latin typeface="Century Gothic" panose="020B0502020202020204" pitchFamily="34" charset="0"/>
            </a:endParaRPr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6850A610-483A-D57E-EA29-D2FFF0698EA7}"/>
              </a:ext>
            </a:extLst>
          </p:cNvPr>
          <p:cNvSpPr txBox="1"/>
          <p:nvPr/>
        </p:nvSpPr>
        <p:spPr>
          <a:xfrm>
            <a:off x="5867750" y="4594454"/>
            <a:ext cx="28221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latin typeface="Century Gothic" panose="020B0502020202020204" pitchFamily="34" charset="0"/>
              </a:rPr>
              <a:t>Deploy online tools to help ensure user finds and gets right product easily</a:t>
            </a:r>
            <a:endParaRPr lang="en-IN" sz="1050" b="1">
              <a:latin typeface="Century Gothic" panose="020B0502020202020204" pitchFamily="34" charset="0"/>
            </a:endParaRPr>
          </a:p>
        </p:txBody>
      </p:sp>
      <p:sp>
        <p:nvSpPr>
          <p:cNvPr id="2105" name="TextBox 2104">
            <a:extLst>
              <a:ext uri="{FF2B5EF4-FFF2-40B4-BE49-F238E27FC236}">
                <a16:creationId xmlns:a16="http://schemas.microsoft.com/office/drawing/2014/main" id="{0A328760-543D-8A79-BEF3-40ED87813849}"/>
              </a:ext>
            </a:extLst>
          </p:cNvPr>
          <p:cNvSpPr txBox="1"/>
          <p:nvPr/>
        </p:nvSpPr>
        <p:spPr>
          <a:xfrm>
            <a:off x="5847389" y="5123227"/>
            <a:ext cx="28221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>
                <a:latin typeface="Century Gothic" panose="020B0502020202020204" pitchFamily="34" charset="0"/>
              </a:rPr>
              <a:t>Connect with consumer and interact with them frequently, making them loyal</a:t>
            </a:r>
            <a:endParaRPr lang="en-IN" sz="1050" b="1">
              <a:latin typeface="Century Gothic" panose="020B0502020202020204" pitchFamily="34" charset="0"/>
            </a:endParaRP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62C2FD79-5F71-5CDE-5D99-049CBD42F8A1}"/>
              </a:ext>
            </a:extLst>
          </p:cNvPr>
          <p:cNvSpPr txBox="1"/>
          <p:nvPr/>
        </p:nvSpPr>
        <p:spPr>
          <a:xfrm>
            <a:off x="5867751" y="5727040"/>
            <a:ext cx="282215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latin typeface="Century Gothic" panose="020B0502020202020204" pitchFamily="34" charset="0"/>
              </a:rPr>
              <a:t>Linking product with people’s chosen personality to change their brand perception.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2107" name="TextBox 2106">
            <a:extLst>
              <a:ext uri="{FF2B5EF4-FFF2-40B4-BE49-F238E27FC236}">
                <a16:creationId xmlns:a16="http://schemas.microsoft.com/office/drawing/2014/main" id="{474EF116-FB42-3401-DB51-7593FC3C4394}"/>
              </a:ext>
            </a:extLst>
          </p:cNvPr>
          <p:cNvSpPr txBox="1"/>
          <p:nvPr/>
        </p:nvSpPr>
        <p:spPr>
          <a:xfrm>
            <a:off x="2301704" y="4039800"/>
            <a:ext cx="279261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latin typeface="Century Gothic" panose="020B0502020202020204" pitchFamily="34" charset="0"/>
              </a:rPr>
              <a:t>Many skincare users are totally </a:t>
            </a:r>
            <a:r>
              <a:rPr lang="en-US" sz="1050" b="1">
                <a:solidFill>
                  <a:srgbClr val="28466C"/>
                </a:solidFill>
                <a:latin typeface="Century Gothic" panose="020B0502020202020204" pitchFamily="34" charset="0"/>
              </a:rPr>
              <a:t>unaware</a:t>
            </a:r>
            <a:r>
              <a:rPr lang="en-US" sz="1050">
                <a:latin typeface="Century Gothic" panose="020B0502020202020204" pitchFamily="34" charset="0"/>
              </a:rPr>
              <a:t> of the Cetaphil brand</a:t>
            </a:r>
            <a:endParaRPr lang="en-IN" sz="1050" b="1">
              <a:latin typeface="Century Gothic" panose="020B0502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E087C5B5-3D3B-1667-E7F1-D307E5701B68}"/>
              </a:ext>
            </a:extLst>
          </p:cNvPr>
          <p:cNvSpPr txBox="1"/>
          <p:nvPr/>
        </p:nvSpPr>
        <p:spPr>
          <a:xfrm>
            <a:off x="2322066" y="4566418"/>
            <a:ext cx="279261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latin typeface="Century Gothic" panose="020B0502020202020204" pitchFamily="34" charset="0"/>
              </a:rPr>
              <a:t>Consumers are </a:t>
            </a:r>
            <a:r>
              <a:rPr lang="en-US" sz="1050" b="1">
                <a:solidFill>
                  <a:srgbClr val="28466C"/>
                </a:solidFill>
                <a:latin typeface="Century Gothic" panose="020B0502020202020204" pitchFamily="34" charset="0"/>
              </a:rPr>
              <a:t>uncertain</a:t>
            </a:r>
            <a:r>
              <a:rPr lang="en-US" sz="1050">
                <a:latin typeface="Century Gothic" panose="020B0502020202020204" pitchFamily="34" charset="0"/>
              </a:rPr>
              <a:t> about the </a:t>
            </a:r>
            <a:r>
              <a:rPr lang="en-US" sz="1050" b="1">
                <a:solidFill>
                  <a:srgbClr val="28466C"/>
                </a:solidFill>
                <a:latin typeface="Century Gothic" panose="020B0502020202020204" pitchFamily="34" charset="0"/>
              </a:rPr>
              <a:t>right skincare </a:t>
            </a:r>
            <a:r>
              <a:rPr lang="en-US" sz="1050">
                <a:latin typeface="Century Gothic" panose="020B0502020202020204" pitchFamily="34" charset="0"/>
              </a:rPr>
              <a:t>product for them</a:t>
            </a:r>
            <a:endParaRPr lang="en-IN" sz="1050" b="1">
              <a:latin typeface="Century Gothic" panose="020B0502020202020204" pitchFamily="34" charset="0"/>
            </a:endParaRPr>
          </a:p>
        </p:txBody>
      </p:sp>
      <p:sp>
        <p:nvSpPr>
          <p:cNvPr id="2109" name="TextBox 2108">
            <a:extLst>
              <a:ext uri="{FF2B5EF4-FFF2-40B4-BE49-F238E27FC236}">
                <a16:creationId xmlns:a16="http://schemas.microsoft.com/office/drawing/2014/main" id="{55A1BE97-2AF4-E386-0B59-1C90E890BF1D}"/>
              </a:ext>
            </a:extLst>
          </p:cNvPr>
          <p:cNvSpPr txBox="1"/>
          <p:nvPr/>
        </p:nvSpPr>
        <p:spPr>
          <a:xfrm>
            <a:off x="2301706" y="5095191"/>
            <a:ext cx="2821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latin typeface="Century Gothic" panose="020B0502020202020204" pitchFamily="34" charset="0"/>
              </a:rPr>
              <a:t>Consumers seek </a:t>
            </a:r>
            <a:r>
              <a:rPr lang="en-US" sz="1050" b="1">
                <a:solidFill>
                  <a:srgbClr val="28466C"/>
                </a:solidFill>
                <a:latin typeface="Century Gothic" panose="020B0502020202020204" pitchFamily="34" charset="0"/>
              </a:rPr>
              <a:t>immediate</a:t>
            </a:r>
            <a:r>
              <a:rPr lang="en-US" sz="1050">
                <a:solidFill>
                  <a:srgbClr val="28466C"/>
                </a:solidFill>
                <a:latin typeface="Century Gothic" panose="020B0502020202020204" pitchFamily="34" charset="0"/>
              </a:rPr>
              <a:t> </a:t>
            </a:r>
            <a:r>
              <a:rPr lang="en-US" sz="1050" b="1">
                <a:solidFill>
                  <a:srgbClr val="28466C"/>
                </a:solidFill>
                <a:latin typeface="Century Gothic" panose="020B0502020202020204" pitchFamily="34" charset="0"/>
              </a:rPr>
              <a:t>help</a:t>
            </a:r>
            <a:r>
              <a:rPr lang="en-US" sz="1050">
                <a:solidFill>
                  <a:srgbClr val="28466C"/>
                </a:solidFill>
                <a:latin typeface="Century Gothic" panose="020B0502020202020204" pitchFamily="34" charset="0"/>
              </a:rPr>
              <a:t> </a:t>
            </a:r>
            <a:r>
              <a:rPr lang="en-US" sz="1050">
                <a:latin typeface="Century Gothic" panose="020B0502020202020204" pitchFamily="34" charset="0"/>
              </a:rPr>
              <a:t>for their skincare-related queries</a:t>
            </a:r>
            <a:endParaRPr lang="en-IN" sz="1050" b="1">
              <a:latin typeface="Century Gothic" panose="020B0502020202020204" pitchFamily="34" charset="0"/>
            </a:endParaRPr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46306AC3-317B-FBCE-4FDF-98BEDADE0790}"/>
              </a:ext>
            </a:extLst>
          </p:cNvPr>
          <p:cNvSpPr txBox="1"/>
          <p:nvPr/>
        </p:nvSpPr>
        <p:spPr>
          <a:xfrm>
            <a:off x="2322068" y="5724882"/>
            <a:ext cx="28221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latin typeface="Century Gothic" panose="020B0502020202020204" pitchFamily="34" charset="0"/>
              </a:rPr>
              <a:t>Many consumers trust brands only when </a:t>
            </a:r>
            <a:r>
              <a:rPr lang="en-US" sz="1050" b="1">
                <a:solidFill>
                  <a:srgbClr val="28466C"/>
                </a:solidFill>
                <a:latin typeface="Century Gothic" panose="020B0502020202020204" pitchFamily="34" charset="0"/>
              </a:rPr>
              <a:t>endorsed</a:t>
            </a:r>
            <a:r>
              <a:rPr lang="en-US" sz="1050">
                <a:latin typeface="Century Gothic" panose="020B0502020202020204" pitchFamily="34" charset="0"/>
              </a:rPr>
              <a:t> by their ideal </a:t>
            </a:r>
            <a:r>
              <a:rPr lang="en-US" sz="1050" b="1">
                <a:solidFill>
                  <a:srgbClr val="28466C"/>
                </a:solidFill>
                <a:latin typeface="Century Gothic" panose="020B0502020202020204" pitchFamily="34" charset="0"/>
              </a:rPr>
              <a:t>celebrities</a:t>
            </a:r>
            <a:endParaRPr lang="en-IN" sz="1050" b="1">
              <a:solidFill>
                <a:srgbClr val="28466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230 Unaware Icons Images, Stock Photos &amp; Vectors | Shutterstock">
            <a:extLst>
              <a:ext uri="{FF2B5EF4-FFF2-40B4-BE49-F238E27FC236}">
                <a16:creationId xmlns:a16="http://schemas.microsoft.com/office/drawing/2014/main" id="{60FFAD06-8C0E-6AA4-334A-2A82ECB14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5" t="13024" r="15690" b="16590"/>
          <a:stretch/>
        </p:blipFill>
        <p:spPr bwMode="auto">
          <a:xfrm>
            <a:off x="1781955" y="3958928"/>
            <a:ext cx="449482" cy="5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lp My Cartoon Vector | CartoonDealer.com #57872861">
            <a:extLst>
              <a:ext uri="{FF2B5EF4-FFF2-40B4-BE49-F238E27FC236}">
                <a16:creationId xmlns:a16="http://schemas.microsoft.com/office/drawing/2014/main" id="{3856194E-29DC-F4E2-BCBE-966AA50CE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8" t="6008" r="16887" b="22050"/>
          <a:stretch/>
        </p:blipFill>
        <p:spPr bwMode="auto">
          <a:xfrm>
            <a:off x="1745967" y="5136017"/>
            <a:ext cx="422233" cy="48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lebrity Icon Png 409776 Free Icons Library - vrogue.co">
            <a:extLst>
              <a:ext uri="{FF2B5EF4-FFF2-40B4-BE49-F238E27FC236}">
                <a16:creationId xmlns:a16="http://schemas.microsoft.com/office/drawing/2014/main" id="{F10948AE-B96A-C8DE-F320-C0EF67EC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75" y="5788929"/>
            <a:ext cx="415498" cy="41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0493B1-B2CA-0DDF-2BDC-9130221B6500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Executive Summary</a:t>
            </a:r>
            <a:endParaRPr lang="en-IN" sz="16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8D969-20A5-2F54-6724-7E8E1096301D}"/>
              </a:ext>
            </a:extLst>
          </p:cNvPr>
          <p:cNvSpPr txBox="1"/>
          <p:nvPr/>
        </p:nvSpPr>
        <p:spPr>
          <a:xfrm>
            <a:off x="2088179" y="542153"/>
            <a:ext cx="2402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u="sng">
                <a:solidFill>
                  <a:srgbClr val="122D72"/>
                </a:solidFill>
                <a:latin typeface="Century Gothic" panose="020B0502020202020204" pitchFamily="34" charset="0"/>
              </a:rPr>
              <a:t>Action 1</a:t>
            </a:r>
            <a:r>
              <a:rPr lang="en-IN" sz="1200" b="1">
                <a:solidFill>
                  <a:srgbClr val="122D72"/>
                </a:solidFill>
                <a:latin typeface="Century Gothic" panose="020B0502020202020204" pitchFamily="34" charset="0"/>
              </a:rPr>
              <a:t>: </a:t>
            </a:r>
            <a:r>
              <a:rPr lang="en-IN" sz="1200">
                <a:solidFill>
                  <a:srgbClr val="122D72"/>
                </a:solidFill>
                <a:latin typeface="Century Gothic" panose="020B0502020202020204" pitchFamily="34" charset="0"/>
              </a:rPr>
              <a:t>Plain-packaging test</a:t>
            </a:r>
          </a:p>
        </p:txBody>
      </p:sp>
      <p:pic>
        <p:nvPicPr>
          <p:cNvPr id="10" name="Picture 4" descr="Confused - Free communications icons">
            <a:extLst>
              <a:ext uri="{FF2B5EF4-FFF2-40B4-BE49-F238E27FC236}">
                <a16:creationId xmlns:a16="http://schemas.microsoft.com/office/drawing/2014/main" id="{902FBD3F-596D-BEC2-2008-F877B7117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8"/>
          <a:stretch/>
        </p:blipFill>
        <p:spPr bwMode="auto">
          <a:xfrm>
            <a:off x="1738109" y="4566418"/>
            <a:ext cx="507529" cy="42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78136C-F30F-AB2D-8408-C8BBAF48C2CE}"/>
              </a:ext>
            </a:extLst>
          </p:cNvPr>
          <p:cNvCxnSpPr/>
          <p:nvPr/>
        </p:nvCxnSpPr>
        <p:spPr>
          <a:xfrm>
            <a:off x="2398878" y="4531544"/>
            <a:ext cx="26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483405-13AC-C6D5-E431-94A408EF45B3}"/>
              </a:ext>
            </a:extLst>
          </p:cNvPr>
          <p:cNvCxnSpPr/>
          <p:nvPr/>
        </p:nvCxnSpPr>
        <p:spPr>
          <a:xfrm>
            <a:off x="2398878" y="5032348"/>
            <a:ext cx="26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693936-63B1-04F5-F994-29511758EFF6}"/>
              </a:ext>
            </a:extLst>
          </p:cNvPr>
          <p:cNvCxnSpPr/>
          <p:nvPr/>
        </p:nvCxnSpPr>
        <p:spPr>
          <a:xfrm>
            <a:off x="2381461" y="5651137"/>
            <a:ext cx="26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1CBE89-0FC6-F1D2-FBB4-97933B44A21C}"/>
              </a:ext>
            </a:extLst>
          </p:cNvPr>
          <p:cNvCxnSpPr/>
          <p:nvPr/>
        </p:nvCxnSpPr>
        <p:spPr>
          <a:xfrm>
            <a:off x="5893399" y="4531544"/>
            <a:ext cx="26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9803BC-6741-70A8-5D91-4BF6612D70B9}"/>
              </a:ext>
            </a:extLst>
          </p:cNvPr>
          <p:cNvCxnSpPr/>
          <p:nvPr/>
        </p:nvCxnSpPr>
        <p:spPr>
          <a:xfrm>
            <a:off x="5884521" y="5040440"/>
            <a:ext cx="26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A35155-01E0-F92B-B635-CAD3C015CAEB}"/>
              </a:ext>
            </a:extLst>
          </p:cNvPr>
          <p:cNvCxnSpPr/>
          <p:nvPr/>
        </p:nvCxnSpPr>
        <p:spPr>
          <a:xfrm>
            <a:off x="5875982" y="5676733"/>
            <a:ext cx="26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F82B9F-41A2-9C7B-9AB4-80189DB3A832}"/>
              </a:ext>
            </a:extLst>
          </p:cNvPr>
          <p:cNvCxnSpPr/>
          <p:nvPr/>
        </p:nvCxnSpPr>
        <p:spPr>
          <a:xfrm>
            <a:off x="9083881" y="4526264"/>
            <a:ext cx="26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BC12CB-7A47-8A14-BCB5-F5482C5CF840}"/>
              </a:ext>
            </a:extLst>
          </p:cNvPr>
          <p:cNvCxnSpPr/>
          <p:nvPr/>
        </p:nvCxnSpPr>
        <p:spPr>
          <a:xfrm>
            <a:off x="9083881" y="5035160"/>
            <a:ext cx="26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523F06-B761-B27A-BD12-5411D04F54F3}"/>
              </a:ext>
            </a:extLst>
          </p:cNvPr>
          <p:cNvCxnSpPr/>
          <p:nvPr/>
        </p:nvCxnSpPr>
        <p:spPr>
          <a:xfrm>
            <a:off x="9066464" y="5662575"/>
            <a:ext cx="262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8CF5D5-AB01-0A09-78DA-419358611D07}"/>
              </a:ext>
            </a:extLst>
          </p:cNvPr>
          <p:cNvCxnSpPr>
            <a:cxnSpLocks/>
          </p:cNvCxnSpPr>
          <p:nvPr/>
        </p:nvCxnSpPr>
        <p:spPr>
          <a:xfrm>
            <a:off x="8601660" y="5038542"/>
            <a:ext cx="368184" cy="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C4601F-F787-2BEC-6486-DCD38D8290D4}"/>
              </a:ext>
            </a:extLst>
          </p:cNvPr>
          <p:cNvSpPr txBox="1"/>
          <p:nvPr/>
        </p:nvSpPr>
        <p:spPr>
          <a:xfrm>
            <a:off x="-43135" y="3191550"/>
            <a:ext cx="123472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28466C"/>
                </a:solidFill>
                <a:latin typeface="Century Gothic" panose="020B0502020202020204" pitchFamily="34" charset="0"/>
              </a:rPr>
              <a:t>Building an ecosystem that can deliver the best of offline experience online: </a:t>
            </a:r>
            <a:r>
              <a:rPr lang="en-US" sz="1000">
                <a:latin typeface="Century Gothic" panose="020B0502020202020204" pitchFamily="34" charset="0"/>
              </a:rPr>
              <a:t>Brands that make it easy for consumers to find product content by building multiple content platforms are preferred.</a:t>
            </a:r>
            <a:endParaRPr lang="en-IN" sz="1000">
              <a:latin typeface="Century Gothic" panose="020B0502020202020204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D2EA2D9D-95A1-37F0-4463-E4AECCF049F4}"/>
              </a:ext>
            </a:extLst>
          </p:cNvPr>
          <p:cNvSpPr/>
          <p:nvPr/>
        </p:nvSpPr>
        <p:spPr>
          <a:xfrm>
            <a:off x="-7099" y="3468238"/>
            <a:ext cx="1647758" cy="276900"/>
          </a:xfrm>
          <a:prstGeom prst="homePlate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entury Gothic" panose="020B0502020202020204" pitchFamily="34" charset="0"/>
              </a:rPr>
              <a:t>Action points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0E0767A8-9C3B-8BC8-A787-CEFE2F18649A}"/>
              </a:ext>
            </a:extLst>
          </p:cNvPr>
          <p:cNvSpPr/>
          <p:nvPr/>
        </p:nvSpPr>
        <p:spPr>
          <a:xfrm>
            <a:off x="509" y="531210"/>
            <a:ext cx="2005377" cy="276998"/>
          </a:xfrm>
          <a:prstGeom prst="homePlate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entury Gothic" panose="020B0502020202020204" pitchFamily="34" charset="0"/>
              </a:rPr>
              <a:t>What is Cetaphil to me?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59B411EF-5D75-2D7C-EB97-A6FE48C21733}"/>
              </a:ext>
            </a:extLst>
          </p:cNvPr>
          <p:cNvSpPr/>
          <p:nvPr/>
        </p:nvSpPr>
        <p:spPr>
          <a:xfrm>
            <a:off x="5734169" y="1632903"/>
            <a:ext cx="437072" cy="437696"/>
          </a:xfrm>
          <a:prstGeom prst="chevron">
            <a:avLst>
              <a:gd name="adj" fmla="val 5759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100F88-2103-CE5C-3B46-30690C306B1C}"/>
              </a:ext>
            </a:extLst>
          </p:cNvPr>
          <p:cNvCxnSpPr>
            <a:cxnSpLocks/>
          </p:cNvCxnSpPr>
          <p:nvPr/>
        </p:nvCxnSpPr>
        <p:spPr>
          <a:xfrm rot="16200000">
            <a:off x="5481412" y="2647435"/>
            <a:ext cx="900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CCD4C5-BA4D-5512-BE98-887C42FB8E91}"/>
              </a:ext>
            </a:extLst>
          </p:cNvPr>
          <p:cNvCxnSpPr>
            <a:cxnSpLocks/>
          </p:cNvCxnSpPr>
          <p:nvPr/>
        </p:nvCxnSpPr>
        <p:spPr>
          <a:xfrm rot="16200000">
            <a:off x="5477372" y="1073771"/>
            <a:ext cx="900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8965A03-D02B-DA81-C90C-E8AFA9F4574E}"/>
              </a:ext>
            </a:extLst>
          </p:cNvPr>
          <p:cNvGrpSpPr/>
          <p:nvPr/>
        </p:nvGrpSpPr>
        <p:grpSpPr>
          <a:xfrm>
            <a:off x="-299" y="4069837"/>
            <a:ext cx="1604888" cy="1918303"/>
            <a:chOff x="35543" y="3914103"/>
            <a:chExt cx="1604888" cy="19183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723D1F-779E-D001-7802-C11C017460D2}"/>
                </a:ext>
              </a:extLst>
            </p:cNvPr>
            <p:cNvSpPr txBox="1"/>
            <p:nvPr/>
          </p:nvSpPr>
          <p:spPr>
            <a:xfrm>
              <a:off x="150157" y="3958928"/>
              <a:ext cx="1490274" cy="1873478"/>
            </a:xfrm>
            <a:prstGeom prst="roundRect">
              <a:avLst>
                <a:gd name="adj" fmla="val 15464"/>
              </a:avLst>
            </a:prstGeom>
            <a:noFill/>
            <a:ln>
              <a:solidFill>
                <a:srgbClr val="28466C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200" b="1" u="sng">
                  <a:solidFill>
                    <a:srgbClr val="002060"/>
                  </a:solidFill>
                  <a:latin typeface="Century Gothic" panose="020B0502020202020204" pitchFamily="34" charset="0"/>
                </a:rPr>
                <a:t>Pro Tip</a:t>
              </a:r>
            </a:p>
            <a:p>
              <a:pPr algn="ctr"/>
              <a:endParaRPr lang="en-US" sz="1100">
                <a:latin typeface="Century Gothic" panose="020B0502020202020204" pitchFamily="34" charset="0"/>
              </a:endParaRPr>
            </a:p>
            <a:p>
              <a:pPr algn="ctr"/>
              <a:r>
                <a:rPr lang="en-US" sz="1050">
                  <a:latin typeface="Century Gothic" panose="020B0502020202020204" pitchFamily="34" charset="0"/>
                </a:rPr>
                <a:t>If every </a:t>
              </a:r>
              <a:r>
                <a:rPr lang="en-US" sz="1050" b="1">
                  <a:latin typeface="Century Gothic" panose="020B0502020202020204" pitchFamily="34" charset="0"/>
                </a:rPr>
                <a:t>consumer is unique</a:t>
              </a:r>
              <a:r>
                <a:rPr lang="en-US" sz="1050">
                  <a:latin typeface="Century Gothic" panose="020B0502020202020204" pitchFamily="34" charset="0"/>
                </a:rPr>
                <a:t>, like everyone else – Brands need to create content that </a:t>
              </a:r>
              <a:r>
                <a:rPr lang="en-US" sz="1050" b="1">
                  <a:latin typeface="Century Gothic" panose="020B0502020202020204" pitchFamily="34" charset="0"/>
                </a:rPr>
                <a:t>engages and answers these unique needs</a:t>
              </a:r>
              <a:r>
                <a:rPr lang="en-US" sz="1050">
                  <a:latin typeface="Century Gothic" panose="020B0502020202020204" pitchFamily="34" charset="0"/>
                </a:rPr>
                <a:t>.</a:t>
              </a:r>
              <a:endParaRPr lang="en-IN" sz="1050">
                <a:latin typeface="Century Gothic" panose="020B0502020202020204" pitchFamily="34" charset="0"/>
              </a:endParaRPr>
            </a:p>
          </p:txBody>
        </p:sp>
        <p:pic>
          <p:nvPicPr>
            <p:cNvPr id="4098" name="Picture 2" descr="Tips Icon at Vectorified.com | Collection of Tips Icon free for ...">
              <a:extLst>
                <a:ext uri="{FF2B5EF4-FFF2-40B4-BE49-F238E27FC236}">
                  <a16:creationId xmlns:a16="http://schemas.microsoft.com/office/drawing/2014/main" id="{0E71F0C3-38A6-DB44-12AA-0A4FFB15B2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3" y="3914103"/>
              <a:ext cx="800947" cy="562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56F8BD-9A65-85CF-1ACE-C55B59C7073F}"/>
              </a:ext>
            </a:extLst>
          </p:cNvPr>
          <p:cNvGrpSpPr/>
          <p:nvPr/>
        </p:nvGrpSpPr>
        <p:grpSpPr>
          <a:xfrm>
            <a:off x="5001369" y="5561966"/>
            <a:ext cx="883377" cy="190624"/>
            <a:chOff x="5001369" y="5561492"/>
            <a:chExt cx="883377" cy="19062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B8B87E2-6A98-2E79-2F2D-269B6AFD3C5C}"/>
                </a:ext>
              </a:extLst>
            </p:cNvPr>
            <p:cNvCxnSpPr>
              <a:cxnSpLocks/>
            </p:cNvCxnSpPr>
            <p:nvPr/>
          </p:nvCxnSpPr>
          <p:spPr>
            <a:xfrm>
              <a:off x="5001369" y="5654483"/>
              <a:ext cx="4049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B709AF-6320-37A7-0AD3-BBD67F902CA0}"/>
                </a:ext>
              </a:extLst>
            </p:cNvPr>
            <p:cNvCxnSpPr>
              <a:cxnSpLocks/>
            </p:cNvCxnSpPr>
            <p:nvPr/>
          </p:nvCxnSpPr>
          <p:spPr>
            <a:xfrm>
              <a:off x="5479747" y="5676794"/>
              <a:ext cx="4049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0663B37-F776-3690-CED3-624A27DE5A0E}"/>
                </a:ext>
              </a:extLst>
            </p:cNvPr>
            <p:cNvCxnSpPr>
              <a:cxnSpLocks/>
            </p:cNvCxnSpPr>
            <p:nvPr/>
          </p:nvCxnSpPr>
          <p:spPr>
            <a:xfrm>
              <a:off x="5359198" y="5561493"/>
              <a:ext cx="92789" cy="1906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B073801-7EED-02FE-3ACC-C611A1D29AF7}"/>
                </a:ext>
              </a:extLst>
            </p:cNvPr>
            <p:cNvCxnSpPr>
              <a:cxnSpLocks/>
            </p:cNvCxnSpPr>
            <p:nvPr/>
          </p:nvCxnSpPr>
          <p:spPr>
            <a:xfrm>
              <a:off x="5421951" y="5561492"/>
              <a:ext cx="92789" cy="1906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01A8A6-8829-1B96-11CD-96887113F679}"/>
              </a:ext>
            </a:extLst>
          </p:cNvPr>
          <p:cNvCxnSpPr>
            <a:cxnSpLocks/>
          </p:cNvCxnSpPr>
          <p:nvPr/>
        </p:nvCxnSpPr>
        <p:spPr>
          <a:xfrm>
            <a:off x="5001562" y="5035634"/>
            <a:ext cx="404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EDD027-D834-7FCF-A7B4-98ADBE39BA63}"/>
              </a:ext>
            </a:extLst>
          </p:cNvPr>
          <p:cNvCxnSpPr>
            <a:cxnSpLocks/>
          </p:cNvCxnSpPr>
          <p:nvPr/>
        </p:nvCxnSpPr>
        <p:spPr>
          <a:xfrm>
            <a:off x="5480501" y="5040015"/>
            <a:ext cx="404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871ACD-BFC5-F340-2C76-BDBE29535528}"/>
              </a:ext>
            </a:extLst>
          </p:cNvPr>
          <p:cNvCxnSpPr>
            <a:cxnSpLocks/>
          </p:cNvCxnSpPr>
          <p:nvPr/>
        </p:nvCxnSpPr>
        <p:spPr>
          <a:xfrm>
            <a:off x="5359391" y="4933205"/>
            <a:ext cx="92789" cy="190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F091F8-CF93-B40B-F27D-DA6FA3DA75F0}"/>
              </a:ext>
            </a:extLst>
          </p:cNvPr>
          <p:cNvCxnSpPr>
            <a:cxnSpLocks/>
          </p:cNvCxnSpPr>
          <p:nvPr/>
        </p:nvCxnSpPr>
        <p:spPr>
          <a:xfrm>
            <a:off x="5422144" y="4933204"/>
            <a:ext cx="92789" cy="190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3AE76-7475-1FA9-35D2-BC6FAB0458C8}"/>
              </a:ext>
            </a:extLst>
          </p:cNvPr>
          <p:cNvGrpSpPr/>
          <p:nvPr/>
        </p:nvGrpSpPr>
        <p:grpSpPr>
          <a:xfrm>
            <a:off x="5022713" y="4431237"/>
            <a:ext cx="883938" cy="190624"/>
            <a:chOff x="5022713" y="4422050"/>
            <a:chExt cx="883938" cy="19062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9AA58B-8BC0-F9C5-8D8B-255785EB5F86}"/>
                </a:ext>
              </a:extLst>
            </p:cNvPr>
            <p:cNvCxnSpPr>
              <a:cxnSpLocks/>
            </p:cNvCxnSpPr>
            <p:nvPr/>
          </p:nvCxnSpPr>
          <p:spPr>
            <a:xfrm>
              <a:off x="5022713" y="4524185"/>
              <a:ext cx="4049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8664E2-28DD-4D2C-EA85-C470E372A3B7}"/>
                </a:ext>
              </a:extLst>
            </p:cNvPr>
            <p:cNvCxnSpPr>
              <a:cxnSpLocks/>
            </p:cNvCxnSpPr>
            <p:nvPr/>
          </p:nvCxnSpPr>
          <p:spPr>
            <a:xfrm>
              <a:off x="5501652" y="4524185"/>
              <a:ext cx="4049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8EC2573-EBB7-0F6F-AB48-8D8DB69CC516}"/>
                </a:ext>
              </a:extLst>
            </p:cNvPr>
            <p:cNvCxnSpPr>
              <a:cxnSpLocks/>
            </p:cNvCxnSpPr>
            <p:nvPr/>
          </p:nvCxnSpPr>
          <p:spPr>
            <a:xfrm>
              <a:off x="5380542" y="4422051"/>
              <a:ext cx="92789" cy="1906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ECBF62-0FAC-E551-0859-3717880A8E81}"/>
                </a:ext>
              </a:extLst>
            </p:cNvPr>
            <p:cNvCxnSpPr>
              <a:cxnSpLocks/>
            </p:cNvCxnSpPr>
            <p:nvPr/>
          </p:nvCxnSpPr>
          <p:spPr>
            <a:xfrm>
              <a:off x="5443295" y="4422050"/>
              <a:ext cx="92789" cy="1906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B63FEF81-4E4A-361A-CAED-31FCC839345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6" y="1098988"/>
            <a:ext cx="1729719" cy="1729719"/>
          </a:xfrm>
          <a:prstGeom prst="roundRect">
            <a:avLst>
              <a:gd name="adj" fmla="val 8375"/>
            </a:avLst>
          </a:prstGeom>
          <a:ln>
            <a:solidFill>
              <a:srgbClr val="00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432E04-FA87-C7E4-1C78-23488ED1FBC7}"/>
              </a:ext>
            </a:extLst>
          </p:cNvPr>
          <p:cNvSpPr txBox="1"/>
          <p:nvPr/>
        </p:nvSpPr>
        <p:spPr>
          <a:xfrm>
            <a:off x="-182498" y="811439"/>
            <a:ext cx="2402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122D72"/>
                </a:solidFill>
                <a:latin typeface="Century Gothic" panose="020B0502020202020204" pitchFamily="34" charset="0"/>
              </a:rPr>
              <a:t>Cetaphil </a:t>
            </a:r>
            <a:r>
              <a:rPr lang="en-IN" sz="1200" u="sng">
                <a:solidFill>
                  <a:srgbClr val="122D72"/>
                </a:solidFill>
                <a:latin typeface="Century Gothic" panose="020B0502020202020204" pitchFamily="34" charset="0"/>
              </a:rPr>
              <a:t>v/s</a:t>
            </a:r>
            <a:r>
              <a:rPr lang="en-IN" sz="1200" b="1">
                <a:solidFill>
                  <a:srgbClr val="122D72"/>
                </a:solidFill>
                <a:latin typeface="Century Gothic" panose="020B0502020202020204" pitchFamily="34" charset="0"/>
              </a:rPr>
              <a:t> CeraVe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427994-7ADD-3DEE-8B9F-30D819E2FBDF}"/>
              </a:ext>
            </a:extLst>
          </p:cNvPr>
          <p:cNvSpPr txBox="1"/>
          <p:nvPr/>
        </p:nvSpPr>
        <p:spPr>
          <a:xfrm>
            <a:off x="3474722" y="-18646"/>
            <a:ext cx="8805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3V’s standout as the gateway to most new consumers, reflected through their purchase patterns and ad spends: Voice, Video and Vernacular</a:t>
            </a:r>
            <a:endParaRPr lang="en-IN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4A0D2-A975-0743-4C9D-79A0CCC5BF59}"/>
              </a:ext>
            </a:extLst>
          </p:cNvPr>
          <p:cNvSpPr txBox="1"/>
          <p:nvPr/>
        </p:nvSpPr>
        <p:spPr>
          <a:xfrm>
            <a:off x="0" y="6512839"/>
            <a:ext cx="10532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i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Source: 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Uniquely India Digital Opportunity,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Kalaari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Capital | Euromonitor estimates on Beauty and Personal Care | Google Trend Analysis | Fortune Business Insights on Moisturizer Market | Expert interviews &amp; CPG company annual reports</a:t>
            </a:r>
          </a:p>
        </p:txBody>
      </p:sp>
    </p:spTree>
    <p:extLst>
      <p:ext uri="{BB962C8B-B14F-4D97-AF65-F5344CB8AC3E}">
        <p14:creationId xmlns:p14="http://schemas.microsoft.com/office/powerpoint/2010/main" val="419332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close-up of a drop of oil&#10;&#10;Description automatically generated">
            <a:extLst>
              <a:ext uri="{FF2B5EF4-FFF2-40B4-BE49-F238E27FC236}">
                <a16:creationId xmlns:a16="http://schemas.microsoft.com/office/drawing/2014/main" id="{80CD3C1E-9023-59C9-16FD-6AAC757CDE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07" y="3250873"/>
            <a:ext cx="658089" cy="461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FB1E68-9886-6A39-36B3-8AD73950E3AE}"/>
              </a:ext>
            </a:extLst>
          </p:cNvPr>
          <p:cNvSpPr txBox="1"/>
          <p:nvPr/>
        </p:nvSpPr>
        <p:spPr>
          <a:xfrm>
            <a:off x="3165828" y="532650"/>
            <a:ext cx="4856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Century Gothic" panose="020B0502020202020204" pitchFamily="34" charset="0"/>
              </a:rPr>
              <a:t>Shreya Sharma</a:t>
            </a:r>
          </a:p>
          <a:p>
            <a:endParaRPr lang="en-US" sz="400" b="1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2400">
                <a:solidFill>
                  <a:srgbClr val="002060"/>
                </a:solidFill>
                <a:latin typeface="Century Gothic" panose="020B0502020202020204" pitchFamily="34" charset="0"/>
              </a:rPr>
              <a:t>22, PES University</a:t>
            </a:r>
            <a:endParaRPr lang="en-IN" sz="240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458936-7CC2-B0FE-664B-F7CEFF547F26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>
                <a:solidFill>
                  <a:schemeClr val="bg1"/>
                </a:solidFill>
                <a:latin typeface="Century Gothic" panose="020B0502020202020204" pitchFamily="34" charset="0"/>
              </a:rPr>
              <a:t>Meet Shreya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8065FA-A684-C242-AC24-C7A1E06B5560}"/>
              </a:ext>
            </a:extLst>
          </p:cNvPr>
          <p:cNvSpPr/>
          <p:nvPr/>
        </p:nvSpPr>
        <p:spPr>
          <a:xfrm>
            <a:off x="3171057" y="1524799"/>
            <a:ext cx="4262716" cy="327102"/>
          </a:xfrm>
          <a:prstGeom prst="rect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Century Gothic" panose="020B0502020202020204" pitchFamily="34" charset="0"/>
              </a:rPr>
              <a:t>Purchasing Habits</a:t>
            </a:r>
            <a:endParaRPr lang="en-IN" sz="1400" b="1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EFA0F-97FE-284C-2183-F5B1E2BB2814}"/>
              </a:ext>
            </a:extLst>
          </p:cNvPr>
          <p:cNvSpPr/>
          <p:nvPr/>
        </p:nvSpPr>
        <p:spPr>
          <a:xfrm>
            <a:off x="7759710" y="1524799"/>
            <a:ext cx="4262400" cy="327102"/>
          </a:xfrm>
          <a:prstGeom prst="rect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Century Gothic" panose="020B0502020202020204" pitchFamily="34" charset="0"/>
              </a:rPr>
              <a:t>Skincare Needs</a:t>
            </a:r>
            <a:endParaRPr lang="en-IN" sz="1400" b="1"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D823C-FBC7-84EB-2EB8-6EE8809D6A6D}"/>
              </a:ext>
            </a:extLst>
          </p:cNvPr>
          <p:cNvSpPr/>
          <p:nvPr/>
        </p:nvSpPr>
        <p:spPr>
          <a:xfrm>
            <a:off x="3171056" y="1878793"/>
            <a:ext cx="4262715" cy="196327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DE0486-732A-A963-F33B-6069FB907546}"/>
              </a:ext>
            </a:extLst>
          </p:cNvPr>
          <p:cNvSpPr/>
          <p:nvPr/>
        </p:nvSpPr>
        <p:spPr>
          <a:xfrm>
            <a:off x="7759396" y="1874747"/>
            <a:ext cx="4262714" cy="196327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505340-AF67-0825-C623-6112F18D618C}"/>
              </a:ext>
            </a:extLst>
          </p:cNvPr>
          <p:cNvSpPr/>
          <p:nvPr/>
        </p:nvSpPr>
        <p:spPr>
          <a:xfrm>
            <a:off x="4324066" y="5033165"/>
            <a:ext cx="7513883" cy="1127306"/>
          </a:xfrm>
          <a:prstGeom prst="roundRect">
            <a:avLst>
              <a:gd name="adj" fmla="val 11543"/>
            </a:avLst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14C4A0-D9B4-BE25-FCD2-F651B1C9923C}"/>
              </a:ext>
            </a:extLst>
          </p:cNvPr>
          <p:cNvSpPr txBox="1"/>
          <p:nvPr/>
        </p:nvSpPr>
        <p:spPr>
          <a:xfrm>
            <a:off x="3661877" y="2019076"/>
            <a:ext cx="13469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Follows influencer skincare advice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E1459-8D26-D889-E31D-2C6A34312F33}"/>
              </a:ext>
            </a:extLst>
          </p:cNvPr>
          <p:cNvSpPr txBox="1"/>
          <p:nvPr/>
        </p:nvSpPr>
        <p:spPr>
          <a:xfrm>
            <a:off x="3661875" y="3228845"/>
            <a:ext cx="176941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Trusts TikTok and YouTube reviews for product validation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213FCB-3613-B058-6647-167D0FDFB03C}"/>
              </a:ext>
            </a:extLst>
          </p:cNvPr>
          <p:cNvSpPr txBox="1"/>
          <p:nvPr/>
        </p:nvSpPr>
        <p:spPr>
          <a:xfrm>
            <a:off x="5529336" y="2019076"/>
            <a:ext cx="18982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Prefers online shopping for convenience and variety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ECDB8A-1CAC-C73D-9278-4592E0C90B6C}"/>
              </a:ext>
            </a:extLst>
          </p:cNvPr>
          <p:cNvSpPr txBox="1"/>
          <p:nvPr/>
        </p:nvSpPr>
        <p:spPr>
          <a:xfrm>
            <a:off x="3661877" y="2637294"/>
            <a:ext cx="13469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Research-driven before purchase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97FA7-A5F8-EDA6-0D1A-E4B447F9D2FF}"/>
              </a:ext>
            </a:extLst>
          </p:cNvPr>
          <p:cNvSpPr txBox="1"/>
          <p:nvPr/>
        </p:nvSpPr>
        <p:spPr>
          <a:xfrm>
            <a:off x="5520372" y="3228845"/>
            <a:ext cx="159571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Budget-conscious but seeks effective skincare solutions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D720E7-EDD6-D7D1-2234-5BF4714087C9}"/>
              </a:ext>
            </a:extLst>
          </p:cNvPr>
          <p:cNvSpPr txBox="1"/>
          <p:nvPr/>
        </p:nvSpPr>
        <p:spPr>
          <a:xfrm>
            <a:off x="5520371" y="2640979"/>
            <a:ext cx="176941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Enjoys sharing validation posts after buying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2" name="Picture 2" descr="Influencer Flaticons Lineal Color icon">
            <a:extLst>
              <a:ext uri="{FF2B5EF4-FFF2-40B4-BE49-F238E27FC236}">
                <a16:creationId xmlns:a16="http://schemas.microsoft.com/office/drawing/2014/main" id="{B3F3D8B0-3913-840E-C2FA-38D0CB51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83" y="1954139"/>
            <a:ext cx="443104" cy="44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50120E-EB79-948E-686F-31DEE7D1D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213" y="2674625"/>
            <a:ext cx="349445" cy="349445"/>
          </a:xfrm>
          <a:prstGeom prst="rect">
            <a:avLst/>
          </a:prstGeom>
        </p:spPr>
      </p:pic>
      <p:pic>
        <p:nvPicPr>
          <p:cNvPr id="5128" name="Picture 8" descr="Social Media Tiktok Icons Smartphone 3d Rendered Stock Illustrations ...">
            <a:extLst>
              <a:ext uri="{FF2B5EF4-FFF2-40B4-BE49-F238E27FC236}">
                <a16:creationId xmlns:a16="http://schemas.microsoft.com/office/drawing/2014/main" id="{8BD63D52-0945-1FBD-3D30-2D1EC5FC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19369" r="6862" b="19477"/>
          <a:stretch/>
        </p:blipFill>
        <p:spPr bwMode="auto">
          <a:xfrm>
            <a:off x="3279283" y="3329579"/>
            <a:ext cx="389913" cy="34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Online - Free computer icons">
            <a:extLst>
              <a:ext uri="{FF2B5EF4-FFF2-40B4-BE49-F238E27FC236}">
                <a16:creationId xmlns:a16="http://schemas.microsoft.com/office/drawing/2014/main" id="{F56C0593-EA4D-1E22-96AF-4727AF75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49" y="1990622"/>
            <a:ext cx="415498" cy="41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log, online, post, posting, send, sign icon">
            <a:extLst>
              <a:ext uri="{FF2B5EF4-FFF2-40B4-BE49-F238E27FC236}">
                <a16:creationId xmlns:a16="http://schemas.microsoft.com/office/drawing/2014/main" id="{FB48F7A3-A49B-F63D-37CC-8B6ED700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18" y="2654418"/>
            <a:ext cx="407836" cy="40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ost Effective Icon at Vectorified.com | Collection of Cost Effective ...">
            <a:extLst>
              <a:ext uri="{FF2B5EF4-FFF2-40B4-BE49-F238E27FC236}">
                <a16:creationId xmlns:a16="http://schemas.microsoft.com/office/drawing/2014/main" id="{48FD377F-0BAD-E36E-0C18-6F460980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323" y="3298832"/>
            <a:ext cx="428626" cy="41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urple background with white text&#10;&#10;Description automatically generated">
            <a:extLst>
              <a:ext uri="{FF2B5EF4-FFF2-40B4-BE49-F238E27FC236}">
                <a16:creationId xmlns:a16="http://schemas.microsoft.com/office/drawing/2014/main" id="{2EDACBD8-1D74-1EBB-F599-2DDDB9AAAC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05" y="5080329"/>
            <a:ext cx="1025246" cy="1025246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close-up of a logo&#10;&#10;Description automatically generated">
            <a:extLst>
              <a:ext uri="{FF2B5EF4-FFF2-40B4-BE49-F238E27FC236}">
                <a16:creationId xmlns:a16="http://schemas.microsoft.com/office/drawing/2014/main" id="{F06AD7A6-55C1-F65C-FCE4-1037C601F1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3" r="14633"/>
          <a:stretch/>
        </p:blipFill>
        <p:spPr>
          <a:xfrm>
            <a:off x="6251482" y="5081037"/>
            <a:ext cx="1024485" cy="1024485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 descr="A black and white sign&#10;&#10;Description automatically generated">
            <a:extLst>
              <a:ext uri="{FF2B5EF4-FFF2-40B4-BE49-F238E27FC236}">
                <a16:creationId xmlns:a16="http://schemas.microsoft.com/office/drawing/2014/main" id="{9BA8F352-0CF9-9194-093E-810E860C8C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61" y="4821769"/>
            <a:ext cx="2361834" cy="1328532"/>
          </a:xfrm>
          <a:prstGeom prst="rect">
            <a:avLst/>
          </a:prstGeom>
        </p:spPr>
      </p:pic>
      <p:pic>
        <p:nvPicPr>
          <p:cNvPr id="26" name="Picture 25" descr="A white square with black text and blue cross&#10;&#10;Description automatically generated">
            <a:extLst>
              <a:ext uri="{FF2B5EF4-FFF2-40B4-BE49-F238E27FC236}">
                <a16:creationId xmlns:a16="http://schemas.microsoft.com/office/drawing/2014/main" id="{FBCCB7D1-58E2-0C3F-FAD2-D7206BA455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213" y="5080329"/>
            <a:ext cx="1024485" cy="1024485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2F1CBB-24FC-C130-465B-A2BDD2884998}"/>
              </a:ext>
            </a:extLst>
          </p:cNvPr>
          <p:cNvSpPr/>
          <p:nvPr/>
        </p:nvSpPr>
        <p:spPr>
          <a:xfrm>
            <a:off x="3337956" y="5033166"/>
            <a:ext cx="1305092" cy="1127306"/>
          </a:xfrm>
          <a:prstGeom prst="roundRect">
            <a:avLst/>
          </a:prstGeom>
          <a:solidFill>
            <a:srgbClr val="80A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Century Gothic" panose="020B0502020202020204" pitchFamily="34" charset="0"/>
              </a:rPr>
              <a:t>Go-To</a:t>
            </a:r>
          </a:p>
          <a:p>
            <a:pPr algn="ctr"/>
            <a:r>
              <a:rPr lang="en-US" sz="1400" b="1">
                <a:latin typeface="Century Gothic" panose="020B0502020202020204" pitchFamily="34" charset="0"/>
              </a:rPr>
              <a:t>Brands</a:t>
            </a:r>
            <a:endParaRPr lang="en-IN" sz="1400" b="1">
              <a:latin typeface="Century Gothic" panose="020B0502020202020204" pitchFamily="34" charset="0"/>
            </a:endParaRPr>
          </a:p>
        </p:txBody>
      </p:sp>
      <p:pic>
        <p:nvPicPr>
          <p:cNvPr id="1026" name="Picture 2" descr="Premium Photo | Pretty Indian Asian College Girl Using or Holding laptop  Computer with Bag, standing isolated over white background">
            <a:extLst>
              <a:ext uri="{FF2B5EF4-FFF2-40B4-BE49-F238E27FC236}">
                <a16:creationId xmlns:a16="http://schemas.microsoft.com/office/drawing/2014/main" id="{94D24F61-6172-A4CD-A6DF-6D2834329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1" r="17061"/>
          <a:stretch/>
        </p:blipFill>
        <p:spPr bwMode="auto">
          <a:xfrm>
            <a:off x="5" y="502402"/>
            <a:ext cx="2985587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563D88-2C48-6B1E-A948-50467279BA3E}"/>
              </a:ext>
            </a:extLst>
          </p:cNvPr>
          <p:cNvSpPr txBox="1"/>
          <p:nvPr/>
        </p:nvSpPr>
        <p:spPr>
          <a:xfrm>
            <a:off x="8214397" y="1926094"/>
            <a:ext cx="193812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Acne-Free solution for sensitive-skin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1EAF6-4426-A509-6244-ECC315788204}"/>
              </a:ext>
            </a:extLst>
          </p:cNvPr>
          <p:cNvSpPr txBox="1"/>
          <p:nvPr/>
        </p:nvSpPr>
        <p:spPr>
          <a:xfrm>
            <a:off x="10409611" y="1910595"/>
            <a:ext cx="193812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Solution for rapidly changing weather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BDBF3F-C141-9AC7-01BF-2B81ECC18FF3}"/>
              </a:ext>
            </a:extLst>
          </p:cNvPr>
          <p:cNvSpPr txBox="1"/>
          <p:nvPr/>
        </p:nvSpPr>
        <p:spPr>
          <a:xfrm>
            <a:off x="8207925" y="2602273"/>
            <a:ext cx="17469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Prefers non-sticky &amp; non-greasy products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935C3C-FE05-83BD-E567-88EBBED77F4B}"/>
              </a:ext>
            </a:extLst>
          </p:cNvPr>
          <p:cNvSpPr txBox="1"/>
          <p:nvPr/>
        </p:nvSpPr>
        <p:spPr>
          <a:xfrm>
            <a:off x="10398786" y="2585176"/>
            <a:ext cx="17469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Open to experimenting with different brands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81EAB4-39C1-981D-F763-232691461B00}"/>
              </a:ext>
            </a:extLst>
          </p:cNvPr>
          <p:cNvSpPr txBox="1"/>
          <p:nvPr/>
        </p:nvSpPr>
        <p:spPr>
          <a:xfrm>
            <a:off x="8207925" y="3201010"/>
            <a:ext cx="174699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Prefers products with higher content of Vitamin-E &amp; Vitamin-C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2AF50A-21A0-886B-9BFC-EC7EE54AEA3C}"/>
              </a:ext>
            </a:extLst>
          </p:cNvPr>
          <p:cNvSpPr txBox="1"/>
          <p:nvPr/>
        </p:nvSpPr>
        <p:spPr>
          <a:xfrm>
            <a:off x="10398786" y="3229189"/>
            <a:ext cx="174699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Concerned about the ingredients &amp; prefers lighter products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D5166F-FF0B-475D-A354-87F0A34E71D7}"/>
              </a:ext>
            </a:extLst>
          </p:cNvPr>
          <p:cNvSpPr/>
          <p:nvPr/>
        </p:nvSpPr>
        <p:spPr>
          <a:xfrm>
            <a:off x="3171057" y="4110836"/>
            <a:ext cx="8851054" cy="6221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Graphic 36" descr="Lightbulb with solid fill">
            <a:extLst>
              <a:ext uri="{FF2B5EF4-FFF2-40B4-BE49-F238E27FC236}">
                <a16:creationId xmlns:a16="http://schemas.microsoft.com/office/drawing/2014/main" id="{AB3C8BBD-C169-4559-73F9-7BE9212BEE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65829" y="4177800"/>
            <a:ext cx="459886" cy="4598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9FCFBC3-CA9A-8433-2F26-BE0624D8134B}"/>
              </a:ext>
            </a:extLst>
          </p:cNvPr>
          <p:cNvSpPr txBox="1"/>
          <p:nvPr/>
        </p:nvSpPr>
        <p:spPr>
          <a:xfrm>
            <a:off x="3521439" y="4197039"/>
            <a:ext cx="8500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i="1">
                <a:latin typeface="Century Gothic" panose="020B0502020202020204" pitchFamily="34" charset="0"/>
              </a:rPr>
              <a:t>“With the upcoming winters, I need a brand which will provide the best moisturization for my sensitive skin at the best possible price while being the safest possible option"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7A512-69BE-BE9A-A356-67879404B163}"/>
              </a:ext>
            </a:extLst>
          </p:cNvPr>
          <p:cNvSpPr txBox="1"/>
          <p:nvPr/>
        </p:nvSpPr>
        <p:spPr>
          <a:xfrm>
            <a:off x="8294217" y="628132"/>
            <a:ext cx="3650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200" b="1">
                <a:latin typeface="Century Gothic" panose="020B0502020202020204" pitchFamily="34" charset="0"/>
              </a:rPr>
              <a:t>“</a:t>
            </a:r>
            <a:r>
              <a:rPr lang="en-US" sz="1200" b="1">
                <a:latin typeface="Century Gothic" panose="020B0502020202020204" pitchFamily="34" charset="0"/>
              </a:rPr>
              <a:t>I love skincare because it helps me </a:t>
            </a:r>
            <a:r>
              <a:rPr lang="en-US" sz="1200" b="1">
                <a:solidFill>
                  <a:schemeClr val="accent1"/>
                </a:solidFill>
                <a:latin typeface="Century Gothic" panose="020B0502020202020204" pitchFamily="34" charset="0"/>
              </a:rPr>
              <a:t>feel confident and keeps my sensitive skin healthy</a:t>
            </a:r>
            <a:r>
              <a:rPr lang="en-US" sz="1200" b="1">
                <a:latin typeface="Century Gothic" panose="020B0502020202020204" pitchFamily="34" charset="0"/>
              </a:rPr>
              <a:t> and radiant, especially during the winter.</a:t>
            </a:r>
            <a:r>
              <a:rPr lang="en-IN" sz="1200" b="1">
                <a:latin typeface="Century Gothic" panose="020B0502020202020204" pitchFamily="34" charset="0"/>
              </a:rPr>
              <a:t>“</a:t>
            </a:r>
          </a:p>
        </p:txBody>
      </p:sp>
      <p:pic>
        <p:nvPicPr>
          <p:cNvPr id="12" name="Picture 11" descr="A cartoon face with a plus and a cross&#10;&#10;Description automatically generated">
            <a:extLst>
              <a:ext uri="{FF2B5EF4-FFF2-40B4-BE49-F238E27FC236}">
                <a16:creationId xmlns:a16="http://schemas.microsoft.com/office/drawing/2014/main" id="{C9DA0F9C-65CA-9B0B-A697-F956F083ED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113" y="1931825"/>
            <a:ext cx="437023" cy="437023"/>
          </a:xfrm>
          <a:prstGeom prst="rect">
            <a:avLst/>
          </a:prstGeom>
        </p:spPr>
      </p:pic>
      <p:pic>
        <p:nvPicPr>
          <p:cNvPr id="40" name="Picture 39" descr="A hand holding a drop of liquid&#10;&#10;Description automatically generated">
            <a:extLst>
              <a:ext uri="{FF2B5EF4-FFF2-40B4-BE49-F238E27FC236}">
                <a16:creationId xmlns:a16="http://schemas.microsoft.com/office/drawing/2014/main" id="{6E623FF6-24E2-9C86-AC01-5D2C7D67962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3" t="17145" r="24368" b="31371"/>
          <a:stretch/>
        </p:blipFill>
        <p:spPr>
          <a:xfrm>
            <a:off x="7798354" y="2581063"/>
            <a:ext cx="478282" cy="476551"/>
          </a:xfrm>
          <a:prstGeom prst="ellipse">
            <a:avLst/>
          </a:prstGeom>
        </p:spPr>
      </p:pic>
      <p:pic>
        <p:nvPicPr>
          <p:cNvPr id="46" name="Picture 45" descr="A blue circle with a sun and clouds and arrows&#10;&#10;Description automatically generated">
            <a:extLst>
              <a:ext uri="{FF2B5EF4-FFF2-40B4-BE49-F238E27FC236}">
                <a16:creationId xmlns:a16="http://schemas.microsoft.com/office/drawing/2014/main" id="{1937D056-813C-E3A5-30DB-95D1323E13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021" y="1950677"/>
            <a:ext cx="367377" cy="367377"/>
          </a:xfrm>
          <a:prstGeom prst="rect">
            <a:avLst/>
          </a:prstGeom>
        </p:spPr>
      </p:pic>
      <p:pic>
        <p:nvPicPr>
          <p:cNvPr id="48" name="Picture 47" descr="A pink and green bubble with a black background&#10;&#10;Description automatically generated">
            <a:extLst>
              <a:ext uri="{FF2B5EF4-FFF2-40B4-BE49-F238E27FC236}">
                <a16:creationId xmlns:a16="http://schemas.microsoft.com/office/drawing/2014/main" id="{C71A121B-5650-B20B-7A9E-B84BAA9D35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951" y="2641156"/>
            <a:ext cx="394142" cy="394142"/>
          </a:xfrm>
          <a:prstGeom prst="rect">
            <a:avLst/>
          </a:prstGeom>
        </p:spPr>
      </p:pic>
      <p:pic>
        <p:nvPicPr>
          <p:cNvPr id="50" name="Picture 49" descr="A cartoon of a person with her arms crossed&#10;&#10;Description automatically generated">
            <a:extLst>
              <a:ext uri="{FF2B5EF4-FFF2-40B4-BE49-F238E27FC236}">
                <a16:creationId xmlns:a16="http://schemas.microsoft.com/office/drawing/2014/main" id="{555A4C63-3AC0-9B8F-1778-55DED16643BB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021" y="3237576"/>
            <a:ext cx="488040" cy="4880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26097C4-1E1E-D423-3A8F-EB24AC26BA8D}"/>
              </a:ext>
            </a:extLst>
          </p:cNvPr>
          <p:cNvSpPr txBox="1"/>
          <p:nvPr/>
        </p:nvSpPr>
        <p:spPr>
          <a:xfrm>
            <a:off x="3646658" y="-8693"/>
            <a:ext cx="8557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Target Shreya through influencer-driven, budget-friendly, non-greasy, and acne-free skincare, leveraging YouTube and Instagram validation</a:t>
            </a:r>
            <a:endParaRPr lang="en-IN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A4FB489-0F88-D5D4-5DAF-7A9D69BAF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416" y="538533"/>
            <a:ext cx="493777" cy="49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05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131C000-A063-284B-E60C-8B4E9A039098}"/>
              </a:ext>
            </a:extLst>
          </p:cNvPr>
          <p:cNvSpPr/>
          <p:nvPr/>
        </p:nvSpPr>
        <p:spPr>
          <a:xfrm>
            <a:off x="10702041" y="2661710"/>
            <a:ext cx="1157255" cy="471426"/>
          </a:xfrm>
          <a:prstGeom prst="roundRect">
            <a:avLst>
              <a:gd name="adj" fmla="val 11543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502712E-887A-DB61-5CD2-86E79773D9E5}"/>
              </a:ext>
            </a:extLst>
          </p:cNvPr>
          <p:cNvSpPr/>
          <p:nvPr/>
        </p:nvSpPr>
        <p:spPr>
          <a:xfrm>
            <a:off x="8872554" y="2679587"/>
            <a:ext cx="1157255" cy="471426"/>
          </a:xfrm>
          <a:prstGeom prst="roundRect">
            <a:avLst>
              <a:gd name="adj" fmla="val 11543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0F23AF-33CA-41BD-703F-C567AF7B3FBE}"/>
              </a:ext>
            </a:extLst>
          </p:cNvPr>
          <p:cNvSpPr/>
          <p:nvPr/>
        </p:nvSpPr>
        <p:spPr>
          <a:xfrm>
            <a:off x="7133294" y="2679587"/>
            <a:ext cx="1157255" cy="471426"/>
          </a:xfrm>
          <a:prstGeom prst="roundRect">
            <a:avLst>
              <a:gd name="adj" fmla="val 11543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5BA3A4-2BAB-F95E-54E5-22571E668CE9}"/>
              </a:ext>
            </a:extLst>
          </p:cNvPr>
          <p:cNvSpPr/>
          <p:nvPr/>
        </p:nvSpPr>
        <p:spPr>
          <a:xfrm>
            <a:off x="5403381" y="2705584"/>
            <a:ext cx="1157255" cy="471426"/>
          </a:xfrm>
          <a:prstGeom prst="roundRect">
            <a:avLst>
              <a:gd name="adj" fmla="val 11543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A951D8E-F628-BD73-40AB-D4A99EB173A2}"/>
              </a:ext>
            </a:extLst>
          </p:cNvPr>
          <p:cNvSpPr/>
          <p:nvPr/>
        </p:nvSpPr>
        <p:spPr>
          <a:xfrm>
            <a:off x="3700097" y="2715134"/>
            <a:ext cx="1157255" cy="471426"/>
          </a:xfrm>
          <a:prstGeom prst="roundRect">
            <a:avLst>
              <a:gd name="adj" fmla="val 11543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BA7B92D-2072-6DE6-649B-326FB430E359}"/>
              </a:ext>
            </a:extLst>
          </p:cNvPr>
          <p:cNvSpPr/>
          <p:nvPr/>
        </p:nvSpPr>
        <p:spPr>
          <a:xfrm>
            <a:off x="215052" y="2721550"/>
            <a:ext cx="1019800" cy="471426"/>
          </a:xfrm>
          <a:prstGeom prst="roundRect">
            <a:avLst>
              <a:gd name="adj" fmla="val 11543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82DB26C-6E9E-D738-E6D1-56E44AD85B29}"/>
              </a:ext>
            </a:extLst>
          </p:cNvPr>
          <p:cNvSpPr/>
          <p:nvPr/>
        </p:nvSpPr>
        <p:spPr>
          <a:xfrm>
            <a:off x="1852509" y="2697425"/>
            <a:ext cx="1157255" cy="471426"/>
          </a:xfrm>
          <a:prstGeom prst="roundRect">
            <a:avLst>
              <a:gd name="adj" fmla="val 11543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EDE711-6174-1ABB-5374-FF757A1BB4FB}"/>
              </a:ext>
            </a:extLst>
          </p:cNvPr>
          <p:cNvSpPr txBox="1"/>
          <p:nvPr/>
        </p:nvSpPr>
        <p:spPr>
          <a:xfrm>
            <a:off x="2006915" y="2736437"/>
            <a:ext cx="109510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Free sample </a:t>
            </a:r>
          </a:p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+ QR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B657F-0A91-217A-6398-B4E7FB6B205E}"/>
              </a:ext>
            </a:extLst>
          </p:cNvPr>
          <p:cNvSpPr txBox="1"/>
          <p:nvPr/>
        </p:nvSpPr>
        <p:spPr>
          <a:xfrm>
            <a:off x="3715806" y="2719427"/>
            <a:ext cx="121705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Product Finder via QR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7531C1-139F-D673-35C2-7EEDAD6A2650}"/>
              </a:ext>
            </a:extLst>
          </p:cNvPr>
          <p:cNvSpPr txBox="1"/>
          <p:nvPr/>
        </p:nvSpPr>
        <p:spPr>
          <a:xfrm>
            <a:off x="7352600" y="2719284"/>
            <a:ext cx="88509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Website Purchase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68431-0FF6-A81B-1511-2DE97CFE7C2F}"/>
              </a:ext>
            </a:extLst>
          </p:cNvPr>
          <p:cNvSpPr txBox="1"/>
          <p:nvPr/>
        </p:nvSpPr>
        <p:spPr>
          <a:xfrm>
            <a:off x="9090092" y="2717638"/>
            <a:ext cx="92194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Quick </a:t>
            </a:r>
          </a:p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delivery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C22D62-B22D-8391-F238-F4B610CE2A2D}"/>
              </a:ext>
            </a:extLst>
          </p:cNvPr>
          <p:cNvSpPr txBox="1"/>
          <p:nvPr/>
        </p:nvSpPr>
        <p:spPr>
          <a:xfrm>
            <a:off x="117619" y="3388084"/>
            <a:ext cx="135607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Shreya, worried about dry winter skin, discovers a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Cetaphil kiosk 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at her college.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39ED51-A636-352D-78D7-C7C1DC0F8D95}"/>
              </a:ext>
            </a:extLst>
          </p:cNvPr>
          <p:cNvSpPr txBox="1"/>
          <p:nvPr/>
        </p:nvSpPr>
        <p:spPr>
          <a:xfrm>
            <a:off x="1732243" y="3378819"/>
            <a:ext cx="15959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Shreya receives a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trial card 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with a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QR code 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and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15% discount code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9677C-6A27-DC97-3D1F-4F775AD29F69}"/>
              </a:ext>
            </a:extLst>
          </p:cNvPr>
          <p:cNvSpPr txBox="1"/>
          <p:nvPr/>
        </p:nvSpPr>
        <p:spPr>
          <a:xfrm>
            <a:off x="205764" y="2718631"/>
            <a:ext cx="112886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Cetaphil </a:t>
            </a:r>
          </a:p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kiosk</a:t>
            </a:r>
          </a:p>
        </p:txBody>
      </p:sp>
      <p:pic>
        <p:nvPicPr>
          <p:cNvPr id="2054" name="Picture 6" descr="ProductSamples.com - Bundled Product Sampling - Free Product Samples">
            <a:extLst>
              <a:ext uri="{FF2B5EF4-FFF2-40B4-BE49-F238E27FC236}">
                <a16:creationId xmlns:a16="http://schemas.microsoft.com/office/drawing/2014/main" id="{400D6FA7-3FA8-4AF3-E307-6615AA7C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00" y="2701600"/>
            <a:ext cx="540411" cy="44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BFF945F-08C2-5ADC-5018-CBA93DB67ADD}"/>
              </a:ext>
            </a:extLst>
          </p:cNvPr>
          <p:cNvSpPr txBox="1"/>
          <p:nvPr/>
        </p:nvSpPr>
        <p:spPr>
          <a:xfrm>
            <a:off x="3442962" y="3380558"/>
            <a:ext cx="159596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She scans the QR code, accessing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Cetaphil’s Product Finder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 for tailored recommendation.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857F3E-8EFC-4C87-1905-8A6D9A980C8D}"/>
              </a:ext>
            </a:extLst>
          </p:cNvPr>
          <p:cNvSpPr txBox="1"/>
          <p:nvPr/>
        </p:nvSpPr>
        <p:spPr>
          <a:xfrm>
            <a:off x="7043159" y="3353315"/>
            <a:ext cx="139936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She orders a moisturizer and cleanser online using the 15% discount from the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 website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, </a:t>
            </a:r>
            <a:endParaRPr lang="en-IN" sz="105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DC8D6-4A01-76AD-99AE-3CE7901B6D8B}"/>
              </a:ext>
            </a:extLst>
          </p:cNvPr>
          <p:cNvSpPr txBox="1"/>
          <p:nvPr/>
        </p:nvSpPr>
        <p:spPr>
          <a:xfrm>
            <a:off x="8697685" y="3340364"/>
            <a:ext cx="152650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Her order arrives in 2 days, enhancing her experience and she starts a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consistent routine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04C52F-4FD7-E2B1-BE3B-9E3DE6B58E2C}"/>
              </a:ext>
            </a:extLst>
          </p:cNvPr>
          <p:cNvSpPr txBox="1"/>
          <p:nvPr/>
        </p:nvSpPr>
        <p:spPr>
          <a:xfrm>
            <a:off x="10768416" y="2605169"/>
            <a:ext cx="103380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Social </a:t>
            </a:r>
          </a:p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media</a:t>
            </a:r>
          </a:p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amplification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A674FB-A3E7-8E9E-1674-3167967755F0}"/>
              </a:ext>
            </a:extLst>
          </p:cNvPr>
          <p:cNvSpPr txBox="1"/>
          <p:nvPr/>
        </p:nvSpPr>
        <p:spPr>
          <a:xfrm>
            <a:off x="10369344" y="3333887"/>
            <a:ext cx="182265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She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tags Cetaphil 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on Instagram, showcasing her glowing skin, and earns a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referral bonus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 by recommending it to friends.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838AE3-0334-15DA-76E2-773604F9BDFA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>
                <a:solidFill>
                  <a:schemeClr val="bg1"/>
                </a:solidFill>
                <a:latin typeface="Century Gothic" panose="020B0502020202020204" pitchFamily="34" charset="0"/>
              </a:rPr>
              <a:t>Shreya at the college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0CD702-4FE4-8053-E68C-96084C2E7A5D}"/>
              </a:ext>
            </a:extLst>
          </p:cNvPr>
          <p:cNvCxnSpPr>
            <a:cxnSpLocks/>
          </p:cNvCxnSpPr>
          <p:nvPr/>
        </p:nvCxnSpPr>
        <p:spPr>
          <a:xfrm>
            <a:off x="-8963" y="820946"/>
            <a:ext cx="12204000" cy="0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C40E43-61C8-F223-4F60-4C2504341C36}"/>
              </a:ext>
            </a:extLst>
          </p:cNvPr>
          <p:cNvSpPr txBox="1"/>
          <p:nvPr/>
        </p:nvSpPr>
        <p:spPr>
          <a:xfrm>
            <a:off x="271166" y="666333"/>
            <a:ext cx="99805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Awareness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0A32D4-C966-4915-2710-AF9C78604196}"/>
              </a:ext>
            </a:extLst>
          </p:cNvPr>
          <p:cNvSpPr txBox="1"/>
          <p:nvPr/>
        </p:nvSpPr>
        <p:spPr>
          <a:xfrm>
            <a:off x="1911916" y="666326"/>
            <a:ext cx="115036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Engagement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BC577B-A648-00E1-C012-E16189D488B4}"/>
              </a:ext>
            </a:extLst>
          </p:cNvPr>
          <p:cNvSpPr txBox="1"/>
          <p:nvPr/>
        </p:nvSpPr>
        <p:spPr>
          <a:xfrm>
            <a:off x="3798929" y="666325"/>
            <a:ext cx="87732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Research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ACA367-F2B3-E836-9F04-7757D106953C}"/>
              </a:ext>
            </a:extLst>
          </p:cNvPr>
          <p:cNvSpPr txBox="1"/>
          <p:nvPr/>
        </p:nvSpPr>
        <p:spPr>
          <a:xfrm>
            <a:off x="7199395" y="673253"/>
            <a:ext cx="109961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Conversion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D57DC0-9AE9-23CC-C182-E23F05CF05DF}"/>
              </a:ext>
            </a:extLst>
          </p:cNvPr>
          <p:cNvSpPr txBox="1"/>
          <p:nvPr/>
        </p:nvSpPr>
        <p:spPr>
          <a:xfrm>
            <a:off x="8974148" y="673481"/>
            <a:ext cx="87556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Retention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F1DF8C-B523-BB3D-5143-5BF8CFDDD4F9}"/>
              </a:ext>
            </a:extLst>
          </p:cNvPr>
          <p:cNvSpPr txBox="1"/>
          <p:nvPr/>
        </p:nvSpPr>
        <p:spPr>
          <a:xfrm>
            <a:off x="10608236" y="672273"/>
            <a:ext cx="101108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Advocacy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C5E377-D0AC-77D7-A9E5-57035B97C118}"/>
              </a:ext>
            </a:extLst>
          </p:cNvPr>
          <p:cNvGrpSpPr/>
          <p:nvPr/>
        </p:nvGrpSpPr>
        <p:grpSpPr>
          <a:xfrm>
            <a:off x="322469" y="923356"/>
            <a:ext cx="881746" cy="1521260"/>
            <a:chOff x="968189" y="950258"/>
            <a:chExt cx="1228164" cy="1766050"/>
          </a:xfrm>
        </p:grpSpPr>
        <p:sp>
          <p:nvSpPr>
            <p:cNvPr id="6" name="Flowchart: Off-page Connector 5">
              <a:extLst>
                <a:ext uri="{FF2B5EF4-FFF2-40B4-BE49-F238E27FC236}">
                  <a16:creationId xmlns:a16="http://schemas.microsoft.com/office/drawing/2014/main" id="{B2662DFB-C4EC-0505-0D66-4DD67124B1BF}"/>
                </a:ext>
              </a:extLst>
            </p:cNvPr>
            <p:cNvSpPr/>
            <p:nvPr/>
          </p:nvSpPr>
          <p:spPr>
            <a:xfrm>
              <a:off x="968189" y="950261"/>
              <a:ext cx="1228164" cy="1766047"/>
            </a:xfrm>
            <a:prstGeom prst="flowChartOffpageConnector">
              <a:avLst/>
            </a:prstGeom>
            <a:noFill/>
            <a:ln w="1905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" name="Picture 20" descr="A person standing at a booth&#10;&#10;Description automatically generated">
              <a:extLst>
                <a:ext uri="{FF2B5EF4-FFF2-40B4-BE49-F238E27FC236}">
                  <a16:creationId xmlns:a16="http://schemas.microsoft.com/office/drawing/2014/main" id="{675052C2-7281-2172-B2E6-9F7921820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189" y="950258"/>
              <a:ext cx="1228155" cy="1766045"/>
            </a:xfrm>
            <a:prstGeom prst="flowChartOffpageConnector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9E8E18-AA7C-3C89-23D8-98D424FCAD76}"/>
              </a:ext>
            </a:extLst>
          </p:cNvPr>
          <p:cNvGrpSpPr/>
          <p:nvPr/>
        </p:nvGrpSpPr>
        <p:grpSpPr>
          <a:xfrm>
            <a:off x="2053266" y="914391"/>
            <a:ext cx="882000" cy="1530221"/>
            <a:chOff x="3245221" y="950260"/>
            <a:chExt cx="1228167" cy="1766047"/>
          </a:xfrm>
        </p:grpSpPr>
        <p:sp>
          <p:nvSpPr>
            <p:cNvPr id="7" name="Flowchart: Off-page Connector 6">
              <a:extLst>
                <a:ext uri="{FF2B5EF4-FFF2-40B4-BE49-F238E27FC236}">
                  <a16:creationId xmlns:a16="http://schemas.microsoft.com/office/drawing/2014/main" id="{1C8F6CC8-D90F-21E4-7162-010938A6DDE2}"/>
                </a:ext>
              </a:extLst>
            </p:cNvPr>
            <p:cNvSpPr/>
            <p:nvPr/>
          </p:nvSpPr>
          <p:spPr>
            <a:xfrm>
              <a:off x="3245224" y="950260"/>
              <a:ext cx="1228164" cy="1766047"/>
            </a:xfrm>
            <a:prstGeom prst="flowChartOffpageConnector">
              <a:avLst/>
            </a:prstGeom>
            <a:noFill/>
            <a:ln w="19050"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 descr="A package with a bottle of liquid in it&#10;&#10;Description automatically generated">
              <a:extLst>
                <a:ext uri="{FF2B5EF4-FFF2-40B4-BE49-F238E27FC236}">
                  <a16:creationId xmlns:a16="http://schemas.microsoft.com/office/drawing/2014/main" id="{4237CCDE-18E0-0848-3F01-D2978C2D6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7" t="16862" r="9811"/>
            <a:stretch/>
          </p:blipFill>
          <p:spPr>
            <a:xfrm>
              <a:off x="3245221" y="960456"/>
              <a:ext cx="1228164" cy="1755848"/>
            </a:xfrm>
            <a:prstGeom prst="flowChartOffpageConnector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DF1E8E-0990-125F-26D2-D2B6C4E7D837}"/>
              </a:ext>
            </a:extLst>
          </p:cNvPr>
          <p:cNvGrpSpPr/>
          <p:nvPr/>
        </p:nvGrpSpPr>
        <p:grpSpPr>
          <a:xfrm>
            <a:off x="3779651" y="921986"/>
            <a:ext cx="882000" cy="1522623"/>
            <a:chOff x="5522253" y="950257"/>
            <a:chExt cx="1228171" cy="1766050"/>
          </a:xfrm>
        </p:grpSpPr>
        <p:sp>
          <p:nvSpPr>
            <p:cNvPr id="8" name="Flowchart: Off-page Connector 7">
              <a:extLst>
                <a:ext uri="{FF2B5EF4-FFF2-40B4-BE49-F238E27FC236}">
                  <a16:creationId xmlns:a16="http://schemas.microsoft.com/office/drawing/2014/main" id="{E9848C2E-0240-A5C9-B5E1-FC923AC4FBF5}"/>
                </a:ext>
              </a:extLst>
            </p:cNvPr>
            <p:cNvSpPr/>
            <p:nvPr/>
          </p:nvSpPr>
          <p:spPr>
            <a:xfrm>
              <a:off x="5522260" y="950260"/>
              <a:ext cx="1228164" cy="1766047"/>
            </a:xfrm>
            <a:prstGeom prst="flowChartOffpageConnector">
              <a:avLst/>
            </a:prstGeom>
            <a:noFill/>
            <a:ln w="1905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" name="Picture 19" descr="A hand holding a cell phone with a qr code on the screen&#10;&#10;Description automatically generated">
              <a:extLst>
                <a:ext uri="{FF2B5EF4-FFF2-40B4-BE49-F238E27FC236}">
                  <a16:creationId xmlns:a16="http://schemas.microsoft.com/office/drawing/2014/main" id="{30A16AB2-7362-426E-A2BB-163E9106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02"/>
            <a:stretch/>
          </p:blipFill>
          <p:spPr>
            <a:xfrm>
              <a:off x="5522253" y="950257"/>
              <a:ext cx="1219214" cy="1766045"/>
            </a:xfrm>
            <a:prstGeom prst="flowChartOffpageConnector">
              <a:avLst/>
            </a:prstGeom>
          </p:spPr>
        </p:pic>
      </p:grpSp>
      <p:pic>
        <p:nvPicPr>
          <p:cNvPr id="23" name="Picture 22" descr="A hand holding a cell phone&#10;&#10;Description automatically generated">
            <a:extLst>
              <a:ext uri="{FF2B5EF4-FFF2-40B4-BE49-F238E27FC236}">
                <a16:creationId xmlns:a16="http://schemas.microsoft.com/office/drawing/2014/main" id="{9506092F-E281-178C-932E-4C75CA977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" r="20980" b="4967"/>
          <a:stretch/>
        </p:blipFill>
        <p:spPr>
          <a:xfrm>
            <a:off x="7228514" y="913761"/>
            <a:ext cx="875565" cy="1523158"/>
          </a:xfrm>
          <a:prstGeom prst="flowChartOffpageConnector">
            <a:avLst/>
          </a:prstGeom>
        </p:spPr>
      </p:pic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F678550F-C39D-9CE0-B93D-B56153A52E15}"/>
              </a:ext>
            </a:extLst>
          </p:cNvPr>
          <p:cNvSpPr/>
          <p:nvPr/>
        </p:nvSpPr>
        <p:spPr>
          <a:xfrm>
            <a:off x="7229134" y="913761"/>
            <a:ext cx="882000" cy="1523160"/>
          </a:xfrm>
          <a:prstGeom prst="flowChartOffpageConnector">
            <a:avLst/>
          </a:prstGeom>
          <a:noFill/>
          <a:ln w="190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 descr="A person in blue uniform holding a box&#10;&#10;Description automatically generated">
            <a:extLst>
              <a:ext uri="{FF2B5EF4-FFF2-40B4-BE49-F238E27FC236}">
                <a16:creationId xmlns:a16="http://schemas.microsoft.com/office/drawing/2014/main" id="{3144C664-D0EB-17E9-081E-9AD4F450B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0" t="7451" r="14183"/>
          <a:stretch/>
        </p:blipFill>
        <p:spPr>
          <a:xfrm>
            <a:off x="8950038" y="923951"/>
            <a:ext cx="875565" cy="1520654"/>
          </a:xfrm>
          <a:prstGeom prst="flowChartOffpageConnector">
            <a:avLst/>
          </a:prstGeom>
        </p:spPr>
      </p:pic>
      <p:sp>
        <p:nvSpPr>
          <p:cNvPr id="45" name="Flowchart: Off-page Connector 44">
            <a:extLst>
              <a:ext uri="{FF2B5EF4-FFF2-40B4-BE49-F238E27FC236}">
                <a16:creationId xmlns:a16="http://schemas.microsoft.com/office/drawing/2014/main" id="{89C54AE0-BE28-F412-2A3A-49F0B41D61F7}"/>
              </a:ext>
            </a:extLst>
          </p:cNvPr>
          <p:cNvSpPr/>
          <p:nvPr/>
        </p:nvSpPr>
        <p:spPr>
          <a:xfrm>
            <a:off x="8951254" y="914048"/>
            <a:ext cx="882000" cy="1530557"/>
          </a:xfrm>
          <a:prstGeom prst="flowChartOffpageConnector">
            <a:avLst/>
          </a:prstGeom>
          <a:noFill/>
          <a:ln w="190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scan qr code icon, payment hand with phone, scanner app, thin line ...">
            <a:extLst>
              <a:ext uri="{FF2B5EF4-FFF2-40B4-BE49-F238E27FC236}">
                <a16:creationId xmlns:a16="http://schemas.microsoft.com/office/drawing/2014/main" id="{1DDA43ED-C888-76A9-2BFA-98F4FA9A1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13594" r="26282" b="13616"/>
          <a:stretch/>
        </p:blipFill>
        <p:spPr bwMode="auto">
          <a:xfrm>
            <a:off x="3364571" y="2614929"/>
            <a:ext cx="525772" cy="72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urchasing Vector Icon 20427986 Vector Art at Vecteezy">
            <a:extLst>
              <a:ext uri="{FF2B5EF4-FFF2-40B4-BE49-F238E27FC236}">
                <a16:creationId xmlns:a16="http://schemas.microsoft.com/office/drawing/2014/main" id="{F489A117-B4A9-5F60-291C-312E3F54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2679589"/>
            <a:ext cx="490633" cy="49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st Delivery Icon 2641119 Vector Art at Vecteezy">
            <a:extLst>
              <a:ext uri="{FF2B5EF4-FFF2-40B4-BE49-F238E27FC236}">
                <a16:creationId xmlns:a16="http://schemas.microsoft.com/office/drawing/2014/main" id="{A52ABD9C-37A9-2C66-1F6B-2B64F9D36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501" y="2461884"/>
            <a:ext cx="677171" cy="87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ocial Media Marketing Icon Png">
            <a:extLst>
              <a:ext uri="{FF2B5EF4-FFF2-40B4-BE49-F238E27FC236}">
                <a16:creationId xmlns:a16="http://schemas.microsoft.com/office/drawing/2014/main" id="{7D683447-F374-682A-30EF-E5BBBCF7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680" y="2570032"/>
            <a:ext cx="604289" cy="60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BC88C36-A188-0CA0-D179-CADF61BCF5E1}"/>
              </a:ext>
            </a:extLst>
          </p:cNvPr>
          <p:cNvGrpSpPr/>
          <p:nvPr/>
        </p:nvGrpSpPr>
        <p:grpSpPr>
          <a:xfrm>
            <a:off x="10672778" y="922937"/>
            <a:ext cx="882000" cy="1520655"/>
            <a:chOff x="10486802" y="959437"/>
            <a:chExt cx="1058400" cy="1766047"/>
          </a:xfrm>
        </p:grpSpPr>
        <p:sp>
          <p:nvSpPr>
            <p:cNvPr id="63" name="Flowchart: Off-page Connector 62">
              <a:extLst>
                <a:ext uri="{FF2B5EF4-FFF2-40B4-BE49-F238E27FC236}">
                  <a16:creationId xmlns:a16="http://schemas.microsoft.com/office/drawing/2014/main" id="{84B1997C-E863-AE6A-D903-8AE07BE7589F}"/>
                </a:ext>
              </a:extLst>
            </p:cNvPr>
            <p:cNvSpPr/>
            <p:nvPr/>
          </p:nvSpPr>
          <p:spPr>
            <a:xfrm>
              <a:off x="10486802" y="959437"/>
              <a:ext cx="1058400" cy="1766047"/>
            </a:xfrm>
            <a:prstGeom prst="flowChartOffpageConnector">
              <a:avLst/>
            </a:prstGeom>
            <a:noFill/>
            <a:ln w="1905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48" name="Picture 2047" descr="A child holding a phone and giving a thumbs up&#10;&#10;Description automatically generated">
              <a:extLst>
                <a:ext uri="{FF2B5EF4-FFF2-40B4-BE49-F238E27FC236}">
                  <a16:creationId xmlns:a16="http://schemas.microsoft.com/office/drawing/2014/main" id="{EFB17067-C8DB-320F-5C96-9F27AB99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87" t="7451" r="14808"/>
            <a:stretch/>
          </p:blipFill>
          <p:spPr>
            <a:xfrm>
              <a:off x="10500412" y="959437"/>
              <a:ext cx="1035848" cy="1756860"/>
            </a:xfrm>
            <a:prstGeom prst="flowChartOffpageConnector">
              <a:avLst/>
            </a:prstGeom>
          </p:spPr>
        </p:pic>
      </p:grpSp>
      <p:pic>
        <p:nvPicPr>
          <p:cNvPr id="2050" name="Picture 2" descr="Woman Walking Cartoon Stock Vector (Royalty Free) 1032832534 | Shutterstock">
            <a:extLst>
              <a:ext uri="{FF2B5EF4-FFF2-40B4-BE49-F238E27FC236}">
                <a16:creationId xmlns:a16="http://schemas.microsoft.com/office/drawing/2014/main" id="{365FFBB6-EE87-5BBD-0DDB-52A508D46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t="1453" r="25901" b="8378"/>
          <a:stretch/>
        </p:blipFill>
        <p:spPr bwMode="auto">
          <a:xfrm>
            <a:off x="-51231" y="2563255"/>
            <a:ext cx="477961" cy="68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extBox 2054">
            <a:extLst>
              <a:ext uri="{FF2B5EF4-FFF2-40B4-BE49-F238E27FC236}">
                <a16:creationId xmlns:a16="http://schemas.microsoft.com/office/drawing/2014/main" id="{32F58D24-EFA2-4217-B03D-C1CFCD35F90F}"/>
              </a:ext>
            </a:extLst>
          </p:cNvPr>
          <p:cNvSpPr txBox="1"/>
          <p:nvPr/>
        </p:nvSpPr>
        <p:spPr>
          <a:xfrm>
            <a:off x="5183591" y="3357677"/>
            <a:ext cx="166861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Seeing influencer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Kiara Advani 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and dermatologist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Rashmi Shetty 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promoting Cetaphil boosts her confidence.</a:t>
            </a:r>
            <a:endParaRPr lang="en-IN" sz="105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D3FA198-025B-BD4C-03DA-7408F3514335}"/>
              </a:ext>
            </a:extLst>
          </p:cNvPr>
          <p:cNvSpPr txBox="1"/>
          <p:nvPr/>
        </p:nvSpPr>
        <p:spPr>
          <a:xfrm>
            <a:off x="5627253" y="2725389"/>
            <a:ext cx="103224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Celeb validation</a:t>
            </a:r>
          </a:p>
        </p:txBody>
      </p:sp>
      <p:pic>
        <p:nvPicPr>
          <p:cNvPr id="3082" name="Picture 10" descr="color icon for celebrity 26546778 Vector Art at Vecteezy">
            <a:extLst>
              <a:ext uri="{FF2B5EF4-FFF2-40B4-BE49-F238E27FC236}">
                <a16:creationId xmlns:a16="http://schemas.microsoft.com/office/drawing/2014/main" id="{14BA00EF-F66E-7F26-0E66-19E2474A1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841" y="2648708"/>
            <a:ext cx="517192" cy="51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Box 2057">
            <a:extLst>
              <a:ext uri="{FF2B5EF4-FFF2-40B4-BE49-F238E27FC236}">
                <a16:creationId xmlns:a16="http://schemas.microsoft.com/office/drawing/2014/main" id="{E1B50F42-6C85-7CD7-676F-62D19D776BF8}"/>
              </a:ext>
            </a:extLst>
          </p:cNvPr>
          <p:cNvSpPr txBox="1"/>
          <p:nvPr/>
        </p:nvSpPr>
        <p:spPr>
          <a:xfrm>
            <a:off x="5420674" y="664956"/>
            <a:ext cx="109961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Validation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CE6B46-113D-C57E-FC62-E4A81D0E7709}"/>
              </a:ext>
            </a:extLst>
          </p:cNvPr>
          <p:cNvCxnSpPr/>
          <p:nvPr/>
        </p:nvCxnSpPr>
        <p:spPr>
          <a:xfrm>
            <a:off x="-5" y="915517"/>
            <a:ext cx="12192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19204D-FFEA-7DAB-BB4E-2F1E0B897E85}"/>
              </a:ext>
            </a:extLst>
          </p:cNvPr>
          <p:cNvCxnSpPr>
            <a:cxnSpLocks/>
          </p:cNvCxnSpPr>
          <p:nvPr/>
        </p:nvCxnSpPr>
        <p:spPr>
          <a:xfrm>
            <a:off x="0" y="718293"/>
            <a:ext cx="12192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60197708-F1CF-331F-A132-2867BD006D27}"/>
              </a:ext>
            </a:extLst>
          </p:cNvPr>
          <p:cNvGrpSpPr/>
          <p:nvPr/>
        </p:nvGrpSpPr>
        <p:grpSpPr>
          <a:xfrm>
            <a:off x="5500554" y="922670"/>
            <a:ext cx="901877" cy="1521936"/>
            <a:chOff x="5500554" y="922669"/>
            <a:chExt cx="901877" cy="1766047"/>
          </a:xfrm>
        </p:grpSpPr>
        <p:sp>
          <p:nvSpPr>
            <p:cNvPr id="9" name="Flowchart: Off-page Connector 8">
              <a:extLst>
                <a:ext uri="{FF2B5EF4-FFF2-40B4-BE49-F238E27FC236}">
                  <a16:creationId xmlns:a16="http://schemas.microsoft.com/office/drawing/2014/main" id="{572BA961-84A1-4653-40DA-7F1D07D22E77}"/>
                </a:ext>
              </a:extLst>
            </p:cNvPr>
            <p:cNvSpPr/>
            <p:nvPr/>
          </p:nvSpPr>
          <p:spPr>
            <a:xfrm>
              <a:off x="5507613" y="922669"/>
              <a:ext cx="881997" cy="1766047"/>
            </a:xfrm>
            <a:prstGeom prst="flowChartOffpageConnector">
              <a:avLst/>
            </a:prstGeom>
            <a:noFill/>
            <a:ln w="1905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52" name="Picture 2051" descr="A hand holding a cell phone with a person on the screen&#10;&#10;Description automatically generated">
              <a:extLst>
                <a:ext uri="{FF2B5EF4-FFF2-40B4-BE49-F238E27FC236}">
                  <a16:creationId xmlns:a16="http://schemas.microsoft.com/office/drawing/2014/main" id="{F8201516-A2BD-CB2D-A97C-4D7845B2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6"/>
            <a:stretch/>
          </p:blipFill>
          <p:spPr>
            <a:xfrm>
              <a:off x="5500554" y="929312"/>
              <a:ext cx="901877" cy="1750485"/>
            </a:xfrm>
            <a:prstGeom prst="flowChartOffpageConnector">
              <a:avLst/>
            </a:prstGeom>
          </p:spPr>
        </p:pic>
      </p:grpSp>
      <p:graphicFrame>
        <p:nvGraphicFramePr>
          <p:cNvPr id="2059" name="Diagram 2058">
            <a:extLst>
              <a:ext uri="{FF2B5EF4-FFF2-40B4-BE49-F238E27FC236}">
                <a16:creationId xmlns:a16="http://schemas.microsoft.com/office/drawing/2014/main" id="{766AFA39-C917-18B1-59D4-B5E8A610C3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68164"/>
              </p:ext>
            </p:extLst>
          </p:nvPr>
        </p:nvGraphicFramePr>
        <p:xfrm>
          <a:off x="144251" y="5701351"/>
          <a:ext cx="11865421" cy="462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2060" name="TextBox 2059">
            <a:extLst>
              <a:ext uri="{FF2B5EF4-FFF2-40B4-BE49-F238E27FC236}">
                <a16:creationId xmlns:a16="http://schemas.microsoft.com/office/drawing/2014/main" id="{7279C35C-6C3C-1A10-C170-28E6CAEDCE0E}"/>
              </a:ext>
            </a:extLst>
          </p:cNvPr>
          <p:cNvSpPr txBox="1"/>
          <p:nvPr/>
        </p:nvSpPr>
        <p:spPr>
          <a:xfrm>
            <a:off x="301052" y="5733450"/>
            <a:ext cx="1473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Introduction to Cetaphil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6CAEA814-DB09-8C59-F8B3-1AD294361C40}"/>
              </a:ext>
            </a:extLst>
          </p:cNvPr>
          <p:cNvSpPr txBox="1"/>
          <p:nvPr/>
        </p:nvSpPr>
        <p:spPr>
          <a:xfrm>
            <a:off x="2090737" y="5733450"/>
            <a:ext cx="12616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Engage with incentives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32676F6-C1B2-327D-086F-7753DF0C3CA5}"/>
              </a:ext>
            </a:extLst>
          </p:cNvPr>
          <p:cNvSpPr txBox="1"/>
          <p:nvPr/>
        </p:nvSpPr>
        <p:spPr>
          <a:xfrm>
            <a:off x="3712786" y="5724209"/>
            <a:ext cx="14035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Personalize recommendations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A6C159C4-4FEC-5C38-7C3B-8C929C5583CF}"/>
              </a:ext>
            </a:extLst>
          </p:cNvPr>
          <p:cNvSpPr txBox="1"/>
          <p:nvPr/>
        </p:nvSpPr>
        <p:spPr>
          <a:xfrm>
            <a:off x="5356971" y="5722641"/>
            <a:ext cx="14594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Build trust through influencers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A8C3B16B-58C4-CF20-0D81-602866494DE1}"/>
              </a:ext>
            </a:extLst>
          </p:cNvPr>
          <p:cNvSpPr txBox="1"/>
          <p:nvPr/>
        </p:nvSpPr>
        <p:spPr>
          <a:xfrm>
            <a:off x="7119238" y="5722641"/>
            <a:ext cx="1359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Convert to a paying customer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BDC1D444-0A9E-5D1F-4725-FE9554C9159D}"/>
              </a:ext>
            </a:extLst>
          </p:cNvPr>
          <p:cNvSpPr txBox="1"/>
          <p:nvPr/>
        </p:nvSpPr>
        <p:spPr>
          <a:xfrm>
            <a:off x="8823228" y="5724209"/>
            <a:ext cx="12616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Quick and reliable delivery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E7FE203A-8579-AE62-B2AD-88AE93203E34}"/>
              </a:ext>
            </a:extLst>
          </p:cNvPr>
          <p:cNvSpPr txBox="1"/>
          <p:nvPr/>
        </p:nvSpPr>
        <p:spPr>
          <a:xfrm>
            <a:off x="10463459" y="5721460"/>
            <a:ext cx="1359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Foster advocacy &amp; loyalty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010FBD56-A0B5-7A43-F0B0-1786E1E29930}"/>
              </a:ext>
            </a:extLst>
          </p:cNvPr>
          <p:cNvSpPr/>
          <p:nvPr/>
        </p:nvSpPr>
        <p:spPr>
          <a:xfrm>
            <a:off x="0" y="4880734"/>
            <a:ext cx="12191995" cy="219911"/>
          </a:xfrm>
          <a:prstGeom prst="rect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 panose="020B0502020202020204" pitchFamily="34" charset="0"/>
              </a:rPr>
              <a:t>Objectives for Cetaphil</a:t>
            </a:r>
            <a:endParaRPr lang="en-IN" sz="12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951CAB-E807-F2D0-DC48-23B513907BC2}"/>
              </a:ext>
            </a:extLst>
          </p:cNvPr>
          <p:cNvSpPr txBox="1"/>
          <p:nvPr/>
        </p:nvSpPr>
        <p:spPr>
          <a:xfrm>
            <a:off x="3628251" y="-8693"/>
            <a:ext cx="87435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Engage Shreya with Cetaphil kiosks, QR code trials, celebrity validation, and reliable post-purchase experiences for loyalty</a:t>
            </a:r>
            <a:endParaRPr lang="en-IN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2" descr="Introduction Icon at Vectorified.com | Collection of Introduction Icon ...">
            <a:extLst>
              <a:ext uri="{FF2B5EF4-FFF2-40B4-BE49-F238E27FC236}">
                <a16:creationId xmlns:a16="http://schemas.microsoft.com/office/drawing/2014/main" id="{FB398CC2-C1D0-EE88-C0E9-480C7F595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5" y="5178821"/>
            <a:ext cx="416209" cy="43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Meet And Network With Nursing And Chapter Leaders From - Icon For ...">
            <a:extLst>
              <a:ext uri="{FF2B5EF4-FFF2-40B4-BE49-F238E27FC236}">
                <a16:creationId xmlns:a16="http://schemas.microsoft.com/office/drawing/2014/main" id="{37987E0F-1065-D156-87C5-1CA90DF6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761" y="5196751"/>
            <a:ext cx="517874" cy="43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Confidence, confident, dignity, esteem, motivation, self, success icon ...">
            <a:extLst>
              <a:ext uri="{FF2B5EF4-FFF2-40B4-BE49-F238E27FC236}">
                <a16:creationId xmlns:a16="http://schemas.microsoft.com/office/drawing/2014/main" id="{8114BCE2-0206-73AA-6969-A884A661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154" y="5180879"/>
            <a:ext cx="432288" cy="4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icono de fondo de círculo de gradiente de línea de marketing de ...">
            <a:extLst>
              <a:ext uri="{FF2B5EF4-FFF2-40B4-BE49-F238E27FC236}">
                <a16:creationId xmlns:a16="http://schemas.microsoft.com/office/drawing/2014/main" id="{3BA15C28-CD39-78F2-C3EE-F2C2ECC9A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78" y="5224213"/>
            <a:ext cx="381563" cy="38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0" descr="Positive Experience Filled Line Icon Graphic by IconBunny · Creative ...">
            <a:extLst>
              <a:ext uri="{FF2B5EF4-FFF2-40B4-BE49-F238E27FC236}">
                <a16:creationId xmlns:a16="http://schemas.microsoft.com/office/drawing/2014/main" id="{10B1757A-C418-E50C-55DB-7340BD06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486" y="5169502"/>
            <a:ext cx="693827" cy="46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hands holding a money&#10;&#10;Description automatically generated">
            <a:extLst>
              <a:ext uri="{FF2B5EF4-FFF2-40B4-BE49-F238E27FC236}">
                <a16:creationId xmlns:a16="http://schemas.microsoft.com/office/drawing/2014/main" id="{87FC0206-44F0-FBBD-4D47-D474C187F51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488" y="5207569"/>
            <a:ext cx="420072" cy="420072"/>
          </a:xfrm>
          <a:prstGeom prst="rect">
            <a:avLst/>
          </a:prstGeom>
        </p:spPr>
      </p:pic>
      <p:pic>
        <p:nvPicPr>
          <p:cNvPr id="44" name="Picture 43" descr="A yellow circle with a person with a heart and a white heart&#10;&#10;Description automatically generated">
            <a:extLst>
              <a:ext uri="{FF2B5EF4-FFF2-40B4-BE49-F238E27FC236}">
                <a16:creationId xmlns:a16="http://schemas.microsoft.com/office/drawing/2014/main" id="{D2A36F1B-9AE0-EDB0-D833-DFB27B7309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42" y="5196292"/>
            <a:ext cx="439612" cy="4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Cartoon of a child with brown hair and freckles&#10;&#10;Description automatically generated">
            <a:extLst>
              <a:ext uri="{FF2B5EF4-FFF2-40B4-BE49-F238E27FC236}">
                <a16:creationId xmlns:a16="http://schemas.microsoft.com/office/drawing/2014/main" id="{5359CBCC-3A1E-D24D-7B86-D341877053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760" y="2070040"/>
            <a:ext cx="728006" cy="49377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32BFF98-DD9B-36DF-BC50-93AAE24C0DDF}"/>
              </a:ext>
            </a:extLst>
          </p:cNvPr>
          <p:cNvSpPr/>
          <p:nvPr/>
        </p:nvSpPr>
        <p:spPr>
          <a:xfrm>
            <a:off x="2601594" y="4179853"/>
            <a:ext cx="9161606" cy="6221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4E707-8992-353A-F40B-51AC3F1B34E2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>
                <a:solidFill>
                  <a:schemeClr val="bg1"/>
                </a:solidFill>
                <a:latin typeface="Century Gothic" panose="020B0502020202020204" pitchFamily="34" charset="0"/>
              </a:rPr>
              <a:t>Meet Anjana</a:t>
            </a:r>
          </a:p>
        </p:txBody>
      </p:sp>
      <p:pic>
        <p:nvPicPr>
          <p:cNvPr id="3" name="Picture 2" descr="A person holding a bag&#10;&#10;Description automatically generated">
            <a:extLst>
              <a:ext uri="{FF2B5EF4-FFF2-40B4-BE49-F238E27FC236}">
                <a16:creationId xmlns:a16="http://schemas.microsoft.com/office/drawing/2014/main" id="{CAD1F3FA-AF6D-5B0A-591E-FF8740F46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2" r="31587"/>
          <a:stretch/>
        </p:blipFill>
        <p:spPr>
          <a:xfrm>
            <a:off x="9852" y="481475"/>
            <a:ext cx="2357523" cy="600000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E9C319-13F8-34DC-DCE5-54678F925881}"/>
              </a:ext>
            </a:extLst>
          </p:cNvPr>
          <p:cNvSpPr txBox="1"/>
          <p:nvPr/>
        </p:nvSpPr>
        <p:spPr>
          <a:xfrm>
            <a:off x="2601594" y="586153"/>
            <a:ext cx="41796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Century Gothic" panose="020B0502020202020204" pitchFamily="34" charset="0"/>
              </a:rPr>
              <a:t>Anjana Desai</a:t>
            </a:r>
          </a:p>
          <a:p>
            <a:endParaRPr lang="en-US" sz="400" b="1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2400">
                <a:solidFill>
                  <a:srgbClr val="002060"/>
                </a:solidFill>
                <a:latin typeface="Century Gothic" panose="020B0502020202020204" pitchFamily="34" charset="0"/>
              </a:rPr>
              <a:t>32, JPMC</a:t>
            </a:r>
            <a:endParaRPr lang="en-IN" sz="240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ECAAD4-6068-7C75-9806-FBF58F33370C}"/>
              </a:ext>
            </a:extLst>
          </p:cNvPr>
          <p:cNvSpPr/>
          <p:nvPr/>
        </p:nvSpPr>
        <p:spPr>
          <a:xfrm>
            <a:off x="2601595" y="1614526"/>
            <a:ext cx="4262716" cy="327600"/>
          </a:xfrm>
          <a:prstGeom prst="rect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Century Gothic" panose="020B0502020202020204" pitchFamily="34" charset="0"/>
              </a:rPr>
              <a:t>Purchasing Habits</a:t>
            </a:r>
            <a:endParaRPr lang="en-IN" sz="1400" b="1"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27C55A-203E-F4AD-8978-C06C076AC35B}"/>
              </a:ext>
            </a:extLst>
          </p:cNvPr>
          <p:cNvSpPr/>
          <p:nvPr/>
        </p:nvSpPr>
        <p:spPr>
          <a:xfrm>
            <a:off x="7500800" y="1614526"/>
            <a:ext cx="4262400" cy="327600"/>
          </a:xfrm>
          <a:prstGeom prst="rect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Century Gothic" panose="020B0502020202020204" pitchFamily="34" charset="0"/>
              </a:rPr>
              <a:t>Skincare Needs</a:t>
            </a:r>
            <a:endParaRPr lang="en-IN" sz="1400" b="1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73EEBA-52B2-22A8-B6A0-13B2F37681CE}"/>
              </a:ext>
            </a:extLst>
          </p:cNvPr>
          <p:cNvSpPr/>
          <p:nvPr/>
        </p:nvSpPr>
        <p:spPr>
          <a:xfrm>
            <a:off x="2601594" y="1974068"/>
            <a:ext cx="4262715" cy="196327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B0E72B-FCDD-C724-1CA9-2BE64437256E}"/>
              </a:ext>
            </a:extLst>
          </p:cNvPr>
          <p:cNvSpPr/>
          <p:nvPr/>
        </p:nvSpPr>
        <p:spPr>
          <a:xfrm>
            <a:off x="7500486" y="1970022"/>
            <a:ext cx="4262714" cy="196327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7297D9-9C9B-6A40-D626-B8D767EECD84}"/>
              </a:ext>
            </a:extLst>
          </p:cNvPr>
          <p:cNvSpPr/>
          <p:nvPr/>
        </p:nvSpPr>
        <p:spPr>
          <a:xfrm>
            <a:off x="3754124" y="5121128"/>
            <a:ext cx="7785530" cy="1049747"/>
          </a:xfrm>
          <a:prstGeom prst="roundRect">
            <a:avLst>
              <a:gd name="adj" fmla="val 11543"/>
            </a:avLst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86F2C-644C-1305-9732-08C6AC613FC0}"/>
              </a:ext>
            </a:extLst>
          </p:cNvPr>
          <p:cNvSpPr txBox="1"/>
          <p:nvPr/>
        </p:nvSpPr>
        <p:spPr>
          <a:xfrm>
            <a:off x="3061135" y="3085032"/>
            <a:ext cx="17825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Prefers purchasing from regular marketplaces like </a:t>
            </a:r>
            <a:r>
              <a:rPr lang="en-IN" sz="1050" b="1" err="1">
                <a:solidFill>
                  <a:srgbClr val="002060"/>
                </a:solidFill>
                <a:latin typeface="Century Gothic" panose="020B0502020202020204" pitchFamily="34" charset="0"/>
              </a:rPr>
              <a:t>Nykaa</a:t>
            </a:r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, Myntra, Amazon, </a:t>
            </a:r>
            <a:r>
              <a:rPr lang="en-IN" sz="1050" b="1" err="1">
                <a:solidFill>
                  <a:srgbClr val="002060"/>
                </a:solidFill>
                <a:latin typeface="Century Gothic" panose="020B0502020202020204" pitchFamily="34" charset="0"/>
              </a:rPr>
              <a:t>Zepto</a:t>
            </a:r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, etc.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752F0E-21F8-F96C-51FF-8F5EFCD3C255}"/>
              </a:ext>
            </a:extLst>
          </p:cNvPr>
          <p:cNvSpPr/>
          <p:nvPr/>
        </p:nvSpPr>
        <p:spPr>
          <a:xfrm>
            <a:off x="2768014" y="5121129"/>
            <a:ext cx="1219199" cy="1049747"/>
          </a:xfrm>
          <a:prstGeom prst="roundRect">
            <a:avLst/>
          </a:prstGeom>
          <a:solidFill>
            <a:srgbClr val="80A9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Century Gothic" panose="020B0502020202020204" pitchFamily="34" charset="0"/>
              </a:rPr>
              <a:t>Go-To</a:t>
            </a:r>
          </a:p>
          <a:p>
            <a:pPr algn="ctr"/>
            <a:r>
              <a:rPr lang="en-US" sz="1400" b="1">
                <a:latin typeface="Century Gothic" panose="020B0502020202020204" pitchFamily="34" charset="0"/>
              </a:rPr>
              <a:t>Brands</a:t>
            </a:r>
            <a:endParaRPr lang="en-IN" sz="1400" b="1">
              <a:latin typeface="Century Gothic" panose="020B0502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9B71BF-A58A-8B1B-243B-F9C3D5D84815}"/>
              </a:ext>
            </a:extLst>
          </p:cNvPr>
          <p:cNvSpPr txBox="1"/>
          <p:nvPr/>
        </p:nvSpPr>
        <p:spPr>
          <a:xfrm>
            <a:off x="5354977" y="2146224"/>
            <a:ext cx="17825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Impulse buyer with limited time, rarely conducts in-depth product research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032B49-FB99-75F4-9418-11FB67DB3334}"/>
              </a:ext>
            </a:extLst>
          </p:cNvPr>
          <p:cNvSpPr txBox="1"/>
          <p:nvPr/>
        </p:nvSpPr>
        <p:spPr>
          <a:xfrm>
            <a:off x="3061135" y="2145244"/>
            <a:ext cx="18791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Chooses online shopping for convenience and variety over physical store visits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AFB35D-454F-07EE-9451-B8288795E4F9}"/>
              </a:ext>
            </a:extLst>
          </p:cNvPr>
          <p:cNvSpPr txBox="1"/>
          <p:nvPr/>
        </p:nvSpPr>
        <p:spPr>
          <a:xfrm>
            <a:off x="5399802" y="3085032"/>
            <a:ext cx="15800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No focus on discounts, prioritizes instant delivery for immediate needs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3C2C74F-51E6-4544-5995-E47B7D44C40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4313" y="2171085"/>
            <a:ext cx="525742" cy="472073"/>
          </a:xfrm>
          <a:prstGeom prst="rect">
            <a:avLst/>
          </a:prstGeom>
        </p:spPr>
      </p:pic>
      <p:pic>
        <p:nvPicPr>
          <p:cNvPr id="42" name="Picture 41" descr="A blue and pink circles with symbols&#10;&#10;Description automatically generated">
            <a:extLst>
              <a:ext uri="{FF2B5EF4-FFF2-40B4-BE49-F238E27FC236}">
                <a16:creationId xmlns:a16="http://schemas.microsoft.com/office/drawing/2014/main" id="{4C35FB71-412D-6060-E257-F24310F6D8E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2CFCF"/>
              </a:clrFrom>
              <a:clrTo>
                <a:srgbClr val="D2CFC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7" t="22453" r="16380" b="24525"/>
          <a:stretch/>
        </p:blipFill>
        <p:spPr>
          <a:xfrm>
            <a:off x="2641142" y="3217560"/>
            <a:ext cx="472084" cy="309157"/>
          </a:xfrm>
          <a:prstGeom prst="rect">
            <a:avLst/>
          </a:prstGeom>
        </p:spPr>
      </p:pic>
      <p:pic>
        <p:nvPicPr>
          <p:cNvPr id="44" name="Picture 43" descr="A red and white stopwatch with yellow accents&#10;&#10;Description automatically generated">
            <a:extLst>
              <a:ext uri="{FF2B5EF4-FFF2-40B4-BE49-F238E27FC236}">
                <a16:creationId xmlns:a16="http://schemas.microsoft.com/office/drawing/2014/main" id="{546A1293-5EC5-E6D4-6F7F-735C75C41D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31" y="2240620"/>
            <a:ext cx="430306" cy="430306"/>
          </a:xfrm>
          <a:prstGeom prst="rect">
            <a:avLst/>
          </a:prstGeom>
        </p:spPr>
      </p:pic>
      <p:pic>
        <p:nvPicPr>
          <p:cNvPr id="46" name="Picture 45" descr="A cartoon of a truck with a clock on it&#10;&#10;Description automatically generated">
            <a:extLst>
              <a:ext uri="{FF2B5EF4-FFF2-40B4-BE49-F238E27FC236}">
                <a16:creationId xmlns:a16="http://schemas.microsoft.com/office/drawing/2014/main" id="{543BDDAD-91E1-80BD-01B8-6BF55CFC3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496" y="3151440"/>
            <a:ext cx="430306" cy="430306"/>
          </a:xfrm>
          <a:prstGeom prst="rect">
            <a:avLst/>
          </a:prstGeom>
        </p:spPr>
      </p:pic>
      <p:pic>
        <p:nvPicPr>
          <p:cNvPr id="50" name="Picture 49" descr="A blue and white logo&#10;&#10;Description automatically generated">
            <a:extLst>
              <a:ext uri="{FF2B5EF4-FFF2-40B4-BE49-F238E27FC236}">
                <a16:creationId xmlns:a16="http://schemas.microsoft.com/office/drawing/2014/main" id="{21B03DCC-FD45-514D-6C64-BC33516348E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35" y="5228305"/>
            <a:ext cx="1488512" cy="826951"/>
          </a:xfrm>
          <a:prstGeom prst="rect">
            <a:avLst/>
          </a:prstGeom>
        </p:spPr>
      </p:pic>
      <p:pic>
        <p:nvPicPr>
          <p:cNvPr id="52" name="Picture 51" descr="A black and grey logo&#10;&#10;Description automatically generated">
            <a:extLst>
              <a:ext uri="{FF2B5EF4-FFF2-40B4-BE49-F238E27FC236}">
                <a16:creationId xmlns:a16="http://schemas.microsoft.com/office/drawing/2014/main" id="{AAA3D8AA-6C4B-EA93-C738-2879CE27A5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358" y="5472647"/>
            <a:ext cx="2105456" cy="338265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36C66E6A-7F2C-3751-CA37-A00677F1E5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81" y="5456934"/>
            <a:ext cx="1438194" cy="5033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A5BE1FF-D4B2-1E6E-17DA-BC747691E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75" y="5494089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40E0BB-20AE-57A6-0C72-FF9578D1E82C}"/>
              </a:ext>
            </a:extLst>
          </p:cNvPr>
          <p:cNvSpPr txBox="1"/>
          <p:nvPr/>
        </p:nvSpPr>
        <p:spPr>
          <a:xfrm>
            <a:off x="7941013" y="2028715"/>
            <a:ext cx="163132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Quick-fix to reduce</a:t>
            </a:r>
            <a:b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dryness from AC exposure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32CAE-AFBA-BAAA-7D6E-2B4289BA34D7}"/>
              </a:ext>
            </a:extLst>
          </p:cNvPr>
          <p:cNvSpPr txBox="1"/>
          <p:nvPr/>
        </p:nvSpPr>
        <p:spPr>
          <a:xfrm>
            <a:off x="10136227" y="2013216"/>
            <a:ext cx="16171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Solution for counteracting stress-induced acne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A58D90-14C8-5222-1C13-4A3B00A95194}"/>
              </a:ext>
            </a:extLst>
          </p:cNvPr>
          <p:cNvSpPr txBox="1"/>
          <p:nvPr/>
        </p:nvSpPr>
        <p:spPr>
          <a:xfrm>
            <a:off x="7934541" y="2660504"/>
            <a:ext cx="174699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Long-lasting hydration to tackle the entire workday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0D935-83FD-F739-4993-73C44B27C3F5}"/>
              </a:ext>
            </a:extLst>
          </p:cNvPr>
          <p:cNvSpPr txBox="1"/>
          <p:nvPr/>
        </p:nvSpPr>
        <p:spPr>
          <a:xfrm>
            <a:off x="10125402" y="2730156"/>
            <a:ext cx="17469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Solution for Pollution-causing dryness 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23520B-3BDF-B1EE-7A49-288A15E54A44}"/>
              </a:ext>
            </a:extLst>
          </p:cNvPr>
          <p:cNvSpPr txBox="1"/>
          <p:nvPr/>
        </p:nvSpPr>
        <p:spPr>
          <a:xfrm>
            <a:off x="7934541" y="3276997"/>
            <a:ext cx="174699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Prefers multi-sized and travel-friendly packages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6B909-6A64-C4B5-1FC9-5EA083A8564F}"/>
              </a:ext>
            </a:extLst>
          </p:cNvPr>
          <p:cNvSpPr txBox="1"/>
          <p:nvPr/>
        </p:nvSpPr>
        <p:spPr>
          <a:xfrm>
            <a:off x="10125402" y="3305176"/>
            <a:ext cx="174699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Prefers to choose single brand over experimenting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5" name="Graphic 24" descr="Lightbulb with solid fill">
            <a:extLst>
              <a:ext uri="{FF2B5EF4-FFF2-40B4-BE49-F238E27FC236}">
                <a16:creationId xmlns:a16="http://schemas.microsoft.com/office/drawing/2014/main" id="{CC3330C2-2BD1-411D-43DC-E290AB78E6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01321" y="4247451"/>
            <a:ext cx="459886" cy="4598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AFEB0A5-F4DB-F272-EE9B-A0B313294854}"/>
              </a:ext>
            </a:extLst>
          </p:cNvPr>
          <p:cNvSpPr txBox="1"/>
          <p:nvPr/>
        </p:nvSpPr>
        <p:spPr>
          <a:xfrm>
            <a:off x="3056931" y="4266690"/>
            <a:ext cx="8697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i="1">
                <a:latin typeface="Century Gothic" panose="020B0502020202020204" pitchFamily="34" charset="0"/>
              </a:rPr>
              <a:t>“I need a no-nonsense brand that I can trust comfortably to fulfil my skincare needs while making sure I don’t waste time searching and ordering every time I run out of a moisturizer”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E1DA3D-45B0-0E54-B94C-B126AA8DCBB7}"/>
              </a:ext>
            </a:extLst>
          </p:cNvPr>
          <p:cNvSpPr txBox="1"/>
          <p:nvPr/>
        </p:nvSpPr>
        <p:spPr>
          <a:xfrm>
            <a:off x="7486457" y="663644"/>
            <a:ext cx="4262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200" b="1">
                <a:latin typeface="Century Gothic" panose="020B0502020202020204" pitchFamily="34" charset="0"/>
              </a:rPr>
              <a:t>“I </a:t>
            </a:r>
            <a:r>
              <a:rPr lang="en-US" sz="1200" b="1">
                <a:latin typeface="Century Gothic" panose="020B0502020202020204" pitchFamily="34" charset="0"/>
              </a:rPr>
              <a:t>love skincare because it gives me </a:t>
            </a:r>
            <a:r>
              <a:rPr lang="en-US" sz="1200" b="1">
                <a:solidFill>
                  <a:schemeClr val="accent1"/>
                </a:solidFill>
                <a:latin typeface="Century Gothic" panose="020B0502020202020204" pitchFamily="34" charset="0"/>
              </a:rPr>
              <a:t>quick, reliable solutions for my busy lifestyle</a:t>
            </a:r>
            <a:r>
              <a:rPr lang="en-US" sz="1200" b="1">
                <a:latin typeface="Century Gothic" panose="020B0502020202020204" pitchFamily="34" charset="0"/>
              </a:rPr>
              <a:t>, keeping my skin hydrated and stress-free all day.</a:t>
            </a:r>
            <a:r>
              <a:rPr lang="en-IN" sz="1200" b="1">
                <a:latin typeface="Century Gothic" panose="020B0502020202020204" pitchFamily="34" charset="0"/>
              </a:rPr>
              <a:t>“</a:t>
            </a:r>
          </a:p>
        </p:txBody>
      </p:sp>
      <p:pic>
        <p:nvPicPr>
          <p:cNvPr id="28" name="Picture 27" descr="A cartoon of a person's face&#10;&#10;Description automatically generated">
            <a:extLst>
              <a:ext uri="{FF2B5EF4-FFF2-40B4-BE49-F238E27FC236}">
                <a16:creationId xmlns:a16="http://schemas.microsoft.com/office/drawing/2014/main" id="{4E7F3DF8-464C-E052-4062-CF74A5B8A4A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13" y="1999105"/>
            <a:ext cx="561374" cy="561374"/>
          </a:xfrm>
          <a:prstGeom prst="rect">
            <a:avLst/>
          </a:prstGeom>
        </p:spPr>
      </p:pic>
      <p:pic>
        <p:nvPicPr>
          <p:cNvPr id="30" name="Picture 29" descr="A red clock with a arrow&#10;&#10;Description automatically generated">
            <a:extLst>
              <a:ext uri="{FF2B5EF4-FFF2-40B4-BE49-F238E27FC236}">
                <a16:creationId xmlns:a16="http://schemas.microsoft.com/office/drawing/2014/main" id="{19E841BB-3EBF-B42D-77D0-CDC817DD5A07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03" y="2545135"/>
            <a:ext cx="743397" cy="743397"/>
          </a:xfrm>
          <a:prstGeom prst="rect">
            <a:avLst/>
          </a:prstGeom>
        </p:spPr>
      </p:pic>
      <p:pic>
        <p:nvPicPr>
          <p:cNvPr id="37" name="Picture 36" descr="A person with luggage on a stair&#10;&#10;Description automatically generated with medium confidence">
            <a:extLst>
              <a:ext uri="{FF2B5EF4-FFF2-40B4-BE49-F238E27FC236}">
                <a16:creationId xmlns:a16="http://schemas.microsoft.com/office/drawing/2014/main" id="{93C8465D-5F16-D8F5-D4C4-6A281C81FC97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889" y="3324422"/>
            <a:ext cx="398622" cy="348794"/>
          </a:xfrm>
          <a:prstGeom prst="rect">
            <a:avLst/>
          </a:prstGeom>
        </p:spPr>
      </p:pic>
      <p:pic>
        <p:nvPicPr>
          <p:cNvPr id="41" name="Picture 40" descr="A black and white image of a person's face&#10;&#10;Description automatically generated">
            <a:extLst>
              <a:ext uri="{FF2B5EF4-FFF2-40B4-BE49-F238E27FC236}">
                <a16:creationId xmlns:a16="http://schemas.microsoft.com/office/drawing/2014/main" id="{2B6C1B83-CB1C-242E-55BD-64001B08D6EF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b="8448"/>
          <a:stretch/>
        </p:blipFill>
        <p:spPr>
          <a:xfrm>
            <a:off x="9667998" y="2613747"/>
            <a:ext cx="607655" cy="58240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44A7808-677E-3802-6F23-40CD8B093F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3355669"/>
            <a:ext cx="414591" cy="41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BD868-777E-E3EA-B719-D878C957C857}"/>
              </a:ext>
            </a:extLst>
          </p:cNvPr>
          <p:cNvSpPr txBox="1"/>
          <p:nvPr/>
        </p:nvSpPr>
        <p:spPr>
          <a:xfrm>
            <a:off x="3628250" y="-9502"/>
            <a:ext cx="8651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Anjana is a busy professional seeking no-fuss skincare solutions that fit her demanding lifestyle, focusing on convenience, instant results, and brand reliability</a:t>
            </a:r>
            <a:endParaRPr lang="en-IN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6EE358D-8992-CCB2-85E6-D56CED76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689" y="609123"/>
            <a:ext cx="493777" cy="49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23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EDE711-6174-1ABB-5374-FF757A1BB4FB}"/>
              </a:ext>
            </a:extLst>
          </p:cNvPr>
          <p:cNvSpPr txBox="1"/>
          <p:nvPr/>
        </p:nvSpPr>
        <p:spPr>
          <a:xfrm>
            <a:off x="2161912" y="2747845"/>
            <a:ext cx="8321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First time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B657F-0A91-217A-6398-B4E7FB6B205E}"/>
              </a:ext>
            </a:extLst>
          </p:cNvPr>
          <p:cNvSpPr txBox="1"/>
          <p:nvPr/>
        </p:nvSpPr>
        <p:spPr>
          <a:xfrm>
            <a:off x="3870204" y="2723145"/>
            <a:ext cx="97820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Discovery on </a:t>
            </a:r>
            <a:r>
              <a:rPr lang="en-IN" sz="1050" b="1" err="1">
                <a:solidFill>
                  <a:srgbClr val="002060"/>
                </a:solidFill>
                <a:latin typeface="Century Gothic" panose="020B0502020202020204" pitchFamily="34" charset="0"/>
              </a:rPr>
              <a:t>Nykaa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7531C1-139F-D673-35C2-7EEDAD6A2650}"/>
              </a:ext>
            </a:extLst>
          </p:cNvPr>
          <p:cNvSpPr txBox="1"/>
          <p:nvPr/>
        </p:nvSpPr>
        <p:spPr>
          <a:xfrm>
            <a:off x="7275445" y="2712802"/>
            <a:ext cx="119162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 err="1">
                <a:solidFill>
                  <a:srgbClr val="002060"/>
                </a:solidFill>
                <a:latin typeface="Century Gothic" panose="020B0502020202020204" pitchFamily="34" charset="0"/>
              </a:rPr>
              <a:t>Zepto</a:t>
            </a:r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 collaboration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68431-0FF6-A81B-1511-2DE97CFE7C2F}"/>
              </a:ext>
            </a:extLst>
          </p:cNvPr>
          <p:cNvSpPr txBox="1"/>
          <p:nvPr/>
        </p:nvSpPr>
        <p:spPr>
          <a:xfrm>
            <a:off x="9053465" y="2628951"/>
            <a:ext cx="101572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Subscription for future usage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C22D62-B22D-8391-F238-F4B610CE2A2D}"/>
              </a:ext>
            </a:extLst>
          </p:cNvPr>
          <p:cNvSpPr txBox="1"/>
          <p:nvPr/>
        </p:nvSpPr>
        <p:spPr>
          <a:xfrm>
            <a:off x="35323" y="3379119"/>
            <a:ext cx="162288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During her December office trip, Anjana receives a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Cetaphil moisturizer sample at Ibis Hotel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39ED51-A636-352D-78D7-C7C1DC0F8D95}"/>
              </a:ext>
            </a:extLst>
          </p:cNvPr>
          <p:cNvSpPr txBox="1"/>
          <p:nvPr/>
        </p:nvSpPr>
        <p:spPr>
          <a:xfrm>
            <a:off x="1830857" y="3378819"/>
            <a:ext cx="159596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After using the sample, Anjana enjoys smooth, hydrated skin all day.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9677C-6A27-DC97-3D1F-4F775AD29F69}"/>
              </a:ext>
            </a:extLst>
          </p:cNvPr>
          <p:cNvSpPr txBox="1"/>
          <p:nvPr/>
        </p:nvSpPr>
        <p:spPr>
          <a:xfrm>
            <a:off x="419225" y="2711252"/>
            <a:ext cx="84179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Samples at Hotel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8241514-205F-CBB3-703D-6D3EA1A8159A}"/>
              </a:ext>
            </a:extLst>
          </p:cNvPr>
          <p:cNvSpPr/>
          <p:nvPr/>
        </p:nvSpPr>
        <p:spPr>
          <a:xfrm>
            <a:off x="212732" y="2665448"/>
            <a:ext cx="1080000" cy="528982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A56D63C-8CFA-054C-97A7-1D765E18249C}"/>
              </a:ext>
            </a:extLst>
          </p:cNvPr>
          <p:cNvSpPr/>
          <p:nvPr/>
        </p:nvSpPr>
        <p:spPr>
          <a:xfrm>
            <a:off x="1942784" y="2665448"/>
            <a:ext cx="1080000" cy="546123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6D1301-7207-D4AD-C60C-1EF9981A68D8}"/>
              </a:ext>
            </a:extLst>
          </p:cNvPr>
          <p:cNvSpPr/>
          <p:nvPr/>
        </p:nvSpPr>
        <p:spPr>
          <a:xfrm>
            <a:off x="3701402" y="2656489"/>
            <a:ext cx="1080000" cy="555082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736565B-9C8C-7B29-2C6E-1CE1979567A1}"/>
              </a:ext>
            </a:extLst>
          </p:cNvPr>
          <p:cNvSpPr/>
          <p:nvPr/>
        </p:nvSpPr>
        <p:spPr>
          <a:xfrm>
            <a:off x="7215728" y="2638872"/>
            <a:ext cx="1116000" cy="57270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545CE48-DB8A-9B3C-7992-C92976B17EF4}"/>
              </a:ext>
            </a:extLst>
          </p:cNvPr>
          <p:cNvSpPr/>
          <p:nvPr/>
        </p:nvSpPr>
        <p:spPr>
          <a:xfrm>
            <a:off x="8894191" y="2638573"/>
            <a:ext cx="1116000" cy="5681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FF945F-08C2-5ADC-5018-CBA93DB67ADD}"/>
              </a:ext>
            </a:extLst>
          </p:cNvPr>
          <p:cNvSpPr txBox="1"/>
          <p:nvPr/>
        </p:nvSpPr>
        <p:spPr>
          <a:xfrm>
            <a:off x="3516625" y="3380558"/>
            <a:ext cx="162288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She explores a variety of Cetaphil moisturizers on </a:t>
            </a:r>
            <a:r>
              <a:rPr lang="en-US" sz="1050" err="1">
                <a:solidFill>
                  <a:srgbClr val="002060"/>
                </a:solidFill>
                <a:latin typeface="Century Gothic" panose="020B0502020202020204" pitchFamily="34" charset="0"/>
              </a:rPr>
              <a:t>Nykaa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 app, finding one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tailored to her skin type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  <a:endParaRPr lang="en-IN" sz="105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857F3E-8EFC-4C87-1905-8A6D9A980C8D}"/>
              </a:ext>
            </a:extLst>
          </p:cNvPr>
          <p:cNvSpPr txBox="1"/>
          <p:nvPr/>
        </p:nvSpPr>
        <p:spPr>
          <a:xfrm>
            <a:off x="7026796" y="3353315"/>
            <a:ext cx="135797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Confident in the brand, she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orders Cetaphil products 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via </a:t>
            </a:r>
            <a:r>
              <a:rPr lang="en-US" sz="1050" b="1" err="1">
                <a:solidFill>
                  <a:srgbClr val="002060"/>
                </a:solidFill>
                <a:latin typeface="Century Gothic" panose="020B0502020202020204" pitchFamily="34" charset="0"/>
              </a:rPr>
              <a:t>Zepto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 for quick delivery.</a:t>
            </a:r>
            <a:endParaRPr lang="en-IN" sz="105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DC8D6-4A01-76AD-99AE-3CE7901B6D8B}"/>
              </a:ext>
            </a:extLst>
          </p:cNvPr>
          <p:cNvSpPr txBox="1"/>
          <p:nvPr/>
        </p:nvSpPr>
        <p:spPr>
          <a:xfrm>
            <a:off x="8689484" y="3340364"/>
            <a:ext cx="156957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Impressed by its long-lasting hydration, Anjana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subscribes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 to Cetaphil for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regular deliveries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04C52F-4FD7-E2B1-BE3B-9E3DE6B58E2C}"/>
              </a:ext>
            </a:extLst>
          </p:cNvPr>
          <p:cNvSpPr txBox="1"/>
          <p:nvPr/>
        </p:nvSpPr>
        <p:spPr>
          <a:xfrm>
            <a:off x="10771425" y="2632422"/>
            <a:ext cx="101108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Word of mouth promotion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D22B06F-6C88-6337-B442-093927ADE6EE}"/>
              </a:ext>
            </a:extLst>
          </p:cNvPr>
          <p:cNvSpPr/>
          <p:nvPr/>
        </p:nvSpPr>
        <p:spPr>
          <a:xfrm>
            <a:off x="10620796" y="2623815"/>
            <a:ext cx="1080000" cy="5829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A674FB-A3E7-8E9E-1674-3167967755F0}"/>
              </a:ext>
            </a:extLst>
          </p:cNvPr>
          <p:cNvSpPr txBox="1"/>
          <p:nvPr/>
        </p:nvSpPr>
        <p:spPr>
          <a:xfrm>
            <a:off x="10405358" y="3333887"/>
            <a:ext cx="1668617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She recommends Cetaphil to her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colleagues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, creating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organic brand promotion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838AE3-0334-15DA-76E2-773604F9BDFA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>
                <a:solidFill>
                  <a:schemeClr val="bg1"/>
                </a:solidFill>
                <a:latin typeface="Century Gothic" panose="020B0502020202020204" pitchFamily="34" charset="0"/>
              </a:rPr>
              <a:t>Anjana during her offsite visit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0CD702-4FE4-8053-E68C-96084C2E7A5D}"/>
              </a:ext>
            </a:extLst>
          </p:cNvPr>
          <p:cNvCxnSpPr>
            <a:cxnSpLocks/>
          </p:cNvCxnSpPr>
          <p:nvPr/>
        </p:nvCxnSpPr>
        <p:spPr>
          <a:xfrm>
            <a:off x="-8963" y="820946"/>
            <a:ext cx="12204000" cy="0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C40E43-61C8-F223-4F60-4C2504341C36}"/>
              </a:ext>
            </a:extLst>
          </p:cNvPr>
          <p:cNvSpPr txBox="1"/>
          <p:nvPr/>
        </p:nvSpPr>
        <p:spPr>
          <a:xfrm>
            <a:off x="271166" y="666333"/>
            <a:ext cx="99805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Awareness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0A32D4-C966-4915-2710-AF9C78604196}"/>
              </a:ext>
            </a:extLst>
          </p:cNvPr>
          <p:cNvSpPr txBox="1"/>
          <p:nvPr/>
        </p:nvSpPr>
        <p:spPr>
          <a:xfrm>
            <a:off x="1911916" y="666326"/>
            <a:ext cx="115036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Engagement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BC577B-A648-00E1-C012-E16189D488B4}"/>
              </a:ext>
            </a:extLst>
          </p:cNvPr>
          <p:cNvSpPr txBox="1"/>
          <p:nvPr/>
        </p:nvSpPr>
        <p:spPr>
          <a:xfrm>
            <a:off x="3798929" y="666325"/>
            <a:ext cx="87732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Research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ACA367-F2B3-E836-9F04-7757D106953C}"/>
              </a:ext>
            </a:extLst>
          </p:cNvPr>
          <p:cNvSpPr txBox="1"/>
          <p:nvPr/>
        </p:nvSpPr>
        <p:spPr>
          <a:xfrm>
            <a:off x="7199395" y="673253"/>
            <a:ext cx="109961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Conversion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D57DC0-9AE9-23CC-C182-E23F05CF05DF}"/>
              </a:ext>
            </a:extLst>
          </p:cNvPr>
          <p:cNvSpPr txBox="1"/>
          <p:nvPr/>
        </p:nvSpPr>
        <p:spPr>
          <a:xfrm>
            <a:off x="8974148" y="673481"/>
            <a:ext cx="87556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Retention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F1DF8C-B523-BB3D-5143-5BF8CFDDD4F9}"/>
              </a:ext>
            </a:extLst>
          </p:cNvPr>
          <p:cNvSpPr txBox="1"/>
          <p:nvPr/>
        </p:nvSpPr>
        <p:spPr>
          <a:xfrm>
            <a:off x="10608236" y="672273"/>
            <a:ext cx="101108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Advocacy</a:t>
            </a:r>
          </a:p>
        </p:txBody>
      </p:sp>
      <p:pic>
        <p:nvPicPr>
          <p:cNvPr id="3076" name="Picture 4" descr="Purchasing Vector Icon 20427986 Vector Art at Vecteezy">
            <a:extLst>
              <a:ext uri="{FF2B5EF4-FFF2-40B4-BE49-F238E27FC236}">
                <a16:creationId xmlns:a16="http://schemas.microsoft.com/office/drawing/2014/main" id="{F489A117-B4A9-5F60-291C-312E3F54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6" y="2679589"/>
            <a:ext cx="490633" cy="49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extBox 2054">
            <a:extLst>
              <a:ext uri="{FF2B5EF4-FFF2-40B4-BE49-F238E27FC236}">
                <a16:creationId xmlns:a16="http://schemas.microsoft.com/office/drawing/2014/main" id="{32F58D24-EFA2-4217-B03D-C1CFCD35F90F}"/>
              </a:ext>
            </a:extLst>
          </p:cNvPr>
          <p:cNvSpPr txBox="1"/>
          <p:nvPr/>
        </p:nvSpPr>
        <p:spPr>
          <a:xfrm>
            <a:off x="5265350" y="3366642"/>
            <a:ext cx="1475019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Anjana reads </a:t>
            </a:r>
            <a:r>
              <a:rPr lang="en-US" sz="1050" b="1">
                <a:solidFill>
                  <a:srgbClr val="002060"/>
                </a:solidFill>
                <a:latin typeface="Century Gothic" panose="020B0502020202020204" pitchFamily="34" charset="0"/>
              </a:rPr>
              <a:t>dermatologist-backed reviews 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on the </a:t>
            </a:r>
            <a:r>
              <a:rPr lang="en-US" sz="1050" err="1">
                <a:solidFill>
                  <a:srgbClr val="002060"/>
                </a:solidFill>
                <a:latin typeface="Century Gothic" panose="020B0502020202020204" pitchFamily="34" charset="0"/>
              </a:rPr>
              <a:t>Nykaa</a:t>
            </a:r>
            <a:r>
              <a:rPr lang="en-US" sz="1050">
                <a:solidFill>
                  <a:srgbClr val="002060"/>
                </a:solidFill>
                <a:latin typeface="Century Gothic" panose="020B0502020202020204" pitchFamily="34" charset="0"/>
              </a:rPr>
              <a:t> app, reinforcing her trust in Cetaphil.</a:t>
            </a:r>
            <a:endParaRPr lang="en-IN" sz="105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D3FA198-025B-BD4C-03DA-7408F3514335}"/>
              </a:ext>
            </a:extLst>
          </p:cNvPr>
          <p:cNvSpPr txBox="1"/>
          <p:nvPr/>
        </p:nvSpPr>
        <p:spPr>
          <a:xfrm>
            <a:off x="5653121" y="2636345"/>
            <a:ext cx="98337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entury Gothic" panose="020B0502020202020204" pitchFamily="34" charset="0"/>
              </a:rPr>
              <a:t>Review research on </a:t>
            </a:r>
            <a:r>
              <a:rPr lang="en-IN" sz="1050" b="1" err="1">
                <a:solidFill>
                  <a:srgbClr val="002060"/>
                </a:solidFill>
                <a:latin typeface="Century Gothic" panose="020B0502020202020204" pitchFamily="34" charset="0"/>
              </a:rPr>
              <a:t>Nykaa</a:t>
            </a:r>
            <a:endParaRPr lang="en-IN" sz="1050" b="1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7" name="Rectangle: Rounded Corners 2056">
            <a:extLst>
              <a:ext uri="{FF2B5EF4-FFF2-40B4-BE49-F238E27FC236}">
                <a16:creationId xmlns:a16="http://schemas.microsoft.com/office/drawing/2014/main" id="{14D09E78-7B1E-8AF7-C454-B6E31A9ADEAB}"/>
              </a:ext>
            </a:extLst>
          </p:cNvPr>
          <p:cNvSpPr/>
          <p:nvPr/>
        </p:nvSpPr>
        <p:spPr>
          <a:xfrm>
            <a:off x="5459460" y="2645489"/>
            <a:ext cx="1116000" cy="566082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E1B50F42-6C85-7CD7-676F-62D19D776BF8}"/>
              </a:ext>
            </a:extLst>
          </p:cNvPr>
          <p:cNvSpPr txBox="1"/>
          <p:nvPr/>
        </p:nvSpPr>
        <p:spPr>
          <a:xfrm>
            <a:off x="5420674" y="664956"/>
            <a:ext cx="109961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rgbClr val="0070C0"/>
                </a:solidFill>
                <a:latin typeface="Century Gothic" panose="020B0502020202020204" pitchFamily="34" charset="0"/>
              </a:rPr>
              <a:t>Validation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CE6B46-113D-C57E-FC62-E4A81D0E7709}"/>
              </a:ext>
            </a:extLst>
          </p:cNvPr>
          <p:cNvCxnSpPr/>
          <p:nvPr/>
        </p:nvCxnSpPr>
        <p:spPr>
          <a:xfrm>
            <a:off x="-5" y="915517"/>
            <a:ext cx="12192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19204D-FFEA-7DAB-BB4E-2F1E0B897E85}"/>
              </a:ext>
            </a:extLst>
          </p:cNvPr>
          <p:cNvCxnSpPr>
            <a:cxnSpLocks/>
          </p:cNvCxnSpPr>
          <p:nvPr/>
        </p:nvCxnSpPr>
        <p:spPr>
          <a:xfrm>
            <a:off x="0" y="718293"/>
            <a:ext cx="12192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white circle with a red and black bag and a crown&#10;&#10;Description automatically generated">
            <a:extLst>
              <a:ext uri="{FF2B5EF4-FFF2-40B4-BE49-F238E27FC236}">
                <a16:creationId xmlns:a16="http://schemas.microsoft.com/office/drawing/2014/main" id="{43B6188B-5512-968C-1BE5-215CAEF46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8428" r="20630" b="34933"/>
          <a:stretch/>
        </p:blipFill>
        <p:spPr>
          <a:xfrm>
            <a:off x="71288" y="2549949"/>
            <a:ext cx="430495" cy="415499"/>
          </a:xfrm>
          <a:prstGeom prst="ellipse">
            <a:avLst/>
          </a:prstGeom>
        </p:spPr>
      </p:pic>
      <p:pic>
        <p:nvPicPr>
          <p:cNvPr id="18" name="Picture 17" descr="A hand with a blue circle&#10;&#10;Description automatically generated">
            <a:extLst>
              <a:ext uri="{FF2B5EF4-FFF2-40B4-BE49-F238E27FC236}">
                <a16:creationId xmlns:a16="http://schemas.microsoft.com/office/drawing/2014/main" id="{FD73E4EE-1AC6-2C6A-ACB7-F737C092D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22" y="2711252"/>
            <a:ext cx="415497" cy="415497"/>
          </a:xfrm>
          <a:prstGeom prst="rect">
            <a:avLst/>
          </a:prstGeom>
        </p:spPr>
      </p:pic>
      <p:pic>
        <p:nvPicPr>
          <p:cNvPr id="28" name="Picture 27" descr="A light bulb in a magnifying glass&#10;&#10;Description automatically generated">
            <a:extLst>
              <a:ext uri="{FF2B5EF4-FFF2-40B4-BE49-F238E27FC236}">
                <a16:creationId xmlns:a16="http://schemas.microsoft.com/office/drawing/2014/main" id="{442DEAB7-D2A7-85F1-A15E-84C4120F2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1" y="2674381"/>
            <a:ext cx="476484" cy="476484"/>
          </a:xfrm>
          <a:prstGeom prst="rect">
            <a:avLst/>
          </a:prstGeom>
        </p:spPr>
      </p:pic>
      <p:pic>
        <p:nvPicPr>
          <p:cNvPr id="42" name="Picture 41" descr="A hand giving a thumbs up&#10;&#10;Description automatically generated">
            <a:extLst>
              <a:ext uri="{FF2B5EF4-FFF2-40B4-BE49-F238E27FC236}">
                <a16:creationId xmlns:a16="http://schemas.microsoft.com/office/drawing/2014/main" id="{154270D9-D79E-B6F2-FDDE-3EFE70BCB2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90" y="2680149"/>
            <a:ext cx="476873" cy="476873"/>
          </a:xfrm>
          <a:prstGeom prst="rect">
            <a:avLst/>
          </a:prstGeom>
        </p:spPr>
      </p:pic>
      <p:pic>
        <p:nvPicPr>
          <p:cNvPr id="44" name="Picture 43" descr="A colorful gauge with different faces&#10;&#10;Description automatically generated">
            <a:extLst>
              <a:ext uri="{FF2B5EF4-FFF2-40B4-BE49-F238E27FC236}">
                <a16:creationId xmlns:a16="http://schemas.microsoft.com/office/drawing/2014/main" id="{B0E72ED4-A7E2-81AA-B129-5C6F71C60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22366" y="2557883"/>
            <a:ext cx="575526" cy="720772"/>
          </a:xfrm>
          <a:prstGeom prst="rect">
            <a:avLst/>
          </a:prstGeom>
        </p:spPr>
      </p:pic>
      <p:pic>
        <p:nvPicPr>
          <p:cNvPr id="50" name="Picture 49" descr="A person and person with speech bubbles and a star&#10;&#10;Description automatically generated">
            <a:extLst>
              <a:ext uri="{FF2B5EF4-FFF2-40B4-BE49-F238E27FC236}">
                <a16:creationId xmlns:a16="http://schemas.microsoft.com/office/drawing/2014/main" id="{B9EE29E1-8F77-DEAD-6963-F4B05839A7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0" t="16000" r="17609" b="19695"/>
          <a:stretch/>
        </p:blipFill>
        <p:spPr>
          <a:xfrm>
            <a:off x="10405359" y="2675070"/>
            <a:ext cx="447852" cy="48378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E6499F8-6E17-1E58-F6FA-4A93EACBD8F3}"/>
              </a:ext>
            </a:extLst>
          </p:cNvPr>
          <p:cNvGrpSpPr/>
          <p:nvPr/>
        </p:nvGrpSpPr>
        <p:grpSpPr>
          <a:xfrm>
            <a:off x="315266" y="914394"/>
            <a:ext cx="888949" cy="1521257"/>
            <a:chOff x="315266" y="914394"/>
            <a:chExt cx="888949" cy="1521257"/>
          </a:xfrm>
        </p:grpSpPr>
        <p:sp>
          <p:nvSpPr>
            <p:cNvPr id="6" name="Flowchart: Off-page Connector 5">
              <a:extLst>
                <a:ext uri="{FF2B5EF4-FFF2-40B4-BE49-F238E27FC236}">
                  <a16:creationId xmlns:a16="http://schemas.microsoft.com/office/drawing/2014/main" id="{B2662DFB-C4EC-0505-0D66-4DD67124B1BF}"/>
                </a:ext>
              </a:extLst>
            </p:cNvPr>
            <p:cNvSpPr/>
            <p:nvPr/>
          </p:nvSpPr>
          <p:spPr>
            <a:xfrm>
              <a:off x="322469" y="914394"/>
              <a:ext cx="881746" cy="1521257"/>
            </a:xfrm>
            <a:prstGeom prst="flowChartOffpageConnector">
              <a:avLst/>
            </a:prstGeom>
            <a:noFill/>
            <a:ln w="1905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2" name="Picture 51" descr="A basket of beauty products&#10;&#10;Description automatically generated">
              <a:extLst>
                <a:ext uri="{FF2B5EF4-FFF2-40B4-BE49-F238E27FC236}">
                  <a16:creationId xmlns:a16="http://schemas.microsoft.com/office/drawing/2014/main" id="{C5C1EF67-34C9-4B7F-0B44-E22713695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66" y="920908"/>
              <a:ext cx="881746" cy="1506653"/>
            </a:xfrm>
            <a:prstGeom prst="flowChartOffpageConnector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8F1C8F6-07C6-C4AC-A1C3-542DDE9AF2B5}"/>
              </a:ext>
            </a:extLst>
          </p:cNvPr>
          <p:cNvGrpSpPr/>
          <p:nvPr/>
        </p:nvGrpSpPr>
        <p:grpSpPr>
          <a:xfrm>
            <a:off x="2049433" y="914391"/>
            <a:ext cx="885833" cy="1530221"/>
            <a:chOff x="2049433" y="914391"/>
            <a:chExt cx="885833" cy="1530221"/>
          </a:xfrm>
        </p:grpSpPr>
        <p:sp>
          <p:nvSpPr>
            <p:cNvPr id="7" name="Flowchart: Off-page Connector 6">
              <a:extLst>
                <a:ext uri="{FF2B5EF4-FFF2-40B4-BE49-F238E27FC236}">
                  <a16:creationId xmlns:a16="http://schemas.microsoft.com/office/drawing/2014/main" id="{1C8F6CC8-D90F-21E4-7162-010938A6DDE2}"/>
                </a:ext>
              </a:extLst>
            </p:cNvPr>
            <p:cNvSpPr/>
            <p:nvPr/>
          </p:nvSpPr>
          <p:spPr>
            <a:xfrm>
              <a:off x="2053268" y="914391"/>
              <a:ext cx="881998" cy="1530221"/>
            </a:xfrm>
            <a:prstGeom prst="flowChartOffpageConnector">
              <a:avLst/>
            </a:prstGeom>
            <a:noFill/>
            <a:ln w="19050"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0" name="Picture 59" descr="A person holding a jar of cream&#10;&#10;Description automatically generated">
              <a:extLst>
                <a:ext uri="{FF2B5EF4-FFF2-40B4-BE49-F238E27FC236}">
                  <a16:creationId xmlns:a16="http://schemas.microsoft.com/office/drawing/2014/main" id="{C75E5154-3680-8184-82A5-60C2DA43E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433" y="921501"/>
              <a:ext cx="881746" cy="1522620"/>
            </a:xfrm>
            <a:prstGeom prst="flowChartOffpageConnector">
              <a:avLst/>
            </a:prstGeom>
          </p:spPr>
        </p:pic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5BCEF952-83DB-9607-E28F-9AAB6F9A50A1}"/>
              </a:ext>
            </a:extLst>
          </p:cNvPr>
          <p:cNvGrpSpPr/>
          <p:nvPr/>
        </p:nvGrpSpPr>
        <p:grpSpPr>
          <a:xfrm>
            <a:off x="3778657" y="921989"/>
            <a:ext cx="882994" cy="1522620"/>
            <a:chOff x="3778657" y="921989"/>
            <a:chExt cx="882994" cy="1522620"/>
          </a:xfrm>
        </p:grpSpPr>
        <p:sp>
          <p:nvSpPr>
            <p:cNvPr id="8" name="Flowchart: Off-page Connector 7">
              <a:extLst>
                <a:ext uri="{FF2B5EF4-FFF2-40B4-BE49-F238E27FC236}">
                  <a16:creationId xmlns:a16="http://schemas.microsoft.com/office/drawing/2014/main" id="{E9848C2E-0240-A5C9-B5E1-FC923AC4FBF5}"/>
                </a:ext>
              </a:extLst>
            </p:cNvPr>
            <p:cNvSpPr/>
            <p:nvPr/>
          </p:nvSpPr>
          <p:spPr>
            <a:xfrm>
              <a:off x="3779656" y="921989"/>
              <a:ext cx="881995" cy="1522620"/>
            </a:xfrm>
            <a:prstGeom prst="flowChartOffpageConnector">
              <a:avLst/>
            </a:prstGeom>
            <a:noFill/>
            <a:ln w="1905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62" name="Picture 2061" descr="A person in a yellow dress looking at a product&#10;&#10;Description automatically generated">
              <a:extLst>
                <a:ext uri="{FF2B5EF4-FFF2-40B4-BE49-F238E27FC236}">
                  <a16:creationId xmlns:a16="http://schemas.microsoft.com/office/drawing/2014/main" id="{8765FBC2-0D35-2195-B8FA-493D0E95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657" y="932217"/>
              <a:ext cx="869687" cy="1502264"/>
            </a:xfrm>
            <a:prstGeom prst="flowChartOffpageConnector">
              <a:avLst/>
            </a:prstGeom>
          </p:spPr>
        </p:pic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7BD9E9A6-3461-F13A-73E9-9E376AA98503}"/>
              </a:ext>
            </a:extLst>
          </p:cNvPr>
          <p:cNvGrpSpPr/>
          <p:nvPr/>
        </p:nvGrpSpPr>
        <p:grpSpPr>
          <a:xfrm>
            <a:off x="5502354" y="922670"/>
            <a:ext cx="887256" cy="1521936"/>
            <a:chOff x="5502354" y="922670"/>
            <a:chExt cx="887256" cy="1521936"/>
          </a:xfrm>
        </p:grpSpPr>
        <p:sp>
          <p:nvSpPr>
            <p:cNvPr id="9" name="Flowchart: Off-page Connector 8">
              <a:extLst>
                <a:ext uri="{FF2B5EF4-FFF2-40B4-BE49-F238E27FC236}">
                  <a16:creationId xmlns:a16="http://schemas.microsoft.com/office/drawing/2014/main" id="{572BA961-84A1-4653-40DA-7F1D07D22E77}"/>
                </a:ext>
              </a:extLst>
            </p:cNvPr>
            <p:cNvSpPr/>
            <p:nvPr/>
          </p:nvSpPr>
          <p:spPr>
            <a:xfrm>
              <a:off x="5507613" y="922670"/>
              <a:ext cx="881997" cy="1521936"/>
            </a:xfrm>
            <a:prstGeom prst="flowChartOffpageConnector">
              <a:avLst/>
            </a:prstGeom>
            <a:noFill/>
            <a:ln w="1905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72" name="Picture 2071" descr="A hand holding a cell phone&#10;&#10;Description automatically generated">
              <a:extLst>
                <a:ext uri="{FF2B5EF4-FFF2-40B4-BE49-F238E27FC236}">
                  <a16:creationId xmlns:a16="http://schemas.microsoft.com/office/drawing/2014/main" id="{7D5CD502-5F2E-C92A-EE40-0A0A5D71F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88" r="6237"/>
            <a:stretch/>
          </p:blipFill>
          <p:spPr>
            <a:xfrm>
              <a:off x="5502354" y="932217"/>
              <a:ext cx="881995" cy="1511376"/>
            </a:xfrm>
            <a:prstGeom prst="flowChartOffpageConnector">
              <a:avLst/>
            </a:prstGeom>
          </p:spPr>
        </p:pic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B373801A-716E-DD75-00E5-01CC24291D2E}"/>
              </a:ext>
            </a:extLst>
          </p:cNvPr>
          <p:cNvGrpSpPr/>
          <p:nvPr/>
        </p:nvGrpSpPr>
        <p:grpSpPr>
          <a:xfrm>
            <a:off x="7229134" y="913761"/>
            <a:ext cx="882000" cy="1527884"/>
            <a:chOff x="7229134" y="913761"/>
            <a:chExt cx="882000" cy="1527884"/>
          </a:xfrm>
        </p:grpSpPr>
        <p:sp>
          <p:nvSpPr>
            <p:cNvPr id="10" name="Flowchart: Off-page Connector 9">
              <a:extLst>
                <a:ext uri="{FF2B5EF4-FFF2-40B4-BE49-F238E27FC236}">
                  <a16:creationId xmlns:a16="http://schemas.microsoft.com/office/drawing/2014/main" id="{F678550F-C39D-9CE0-B93D-B56153A52E15}"/>
                </a:ext>
              </a:extLst>
            </p:cNvPr>
            <p:cNvSpPr/>
            <p:nvPr/>
          </p:nvSpPr>
          <p:spPr>
            <a:xfrm>
              <a:off x="7229134" y="913761"/>
              <a:ext cx="882000" cy="1523160"/>
            </a:xfrm>
            <a:prstGeom prst="flowChartOffpageConnector">
              <a:avLst/>
            </a:prstGeom>
            <a:noFill/>
            <a:ln w="1905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75" name="Picture 2074" descr="A person holding a cellphone&#10;&#10;Description automatically generated">
              <a:extLst>
                <a:ext uri="{FF2B5EF4-FFF2-40B4-BE49-F238E27FC236}">
                  <a16:creationId xmlns:a16="http://schemas.microsoft.com/office/drawing/2014/main" id="{2C6CE4F0-A4E4-E753-BA45-CFD290753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730" y="923862"/>
              <a:ext cx="881404" cy="1517783"/>
            </a:xfrm>
            <a:prstGeom prst="flowChartOffpageConnector">
              <a:avLst/>
            </a:prstGeom>
          </p:spPr>
        </p:pic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B1E3AEB0-3399-B42F-8280-CC313729D1DA}"/>
              </a:ext>
            </a:extLst>
          </p:cNvPr>
          <p:cNvGrpSpPr/>
          <p:nvPr/>
        </p:nvGrpSpPr>
        <p:grpSpPr>
          <a:xfrm>
            <a:off x="8948248" y="903970"/>
            <a:ext cx="885006" cy="1555621"/>
            <a:chOff x="8948248" y="903970"/>
            <a:chExt cx="885006" cy="1555621"/>
          </a:xfrm>
        </p:grpSpPr>
        <p:sp>
          <p:nvSpPr>
            <p:cNvPr id="45" name="Flowchart: Off-page Connector 44">
              <a:extLst>
                <a:ext uri="{FF2B5EF4-FFF2-40B4-BE49-F238E27FC236}">
                  <a16:creationId xmlns:a16="http://schemas.microsoft.com/office/drawing/2014/main" id="{89C54AE0-BE28-F412-2A3A-49F0B41D61F7}"/>
                </a:ext>
              </a:extLst>
            </p:cNvPr>
            <p:cNvSpPr/>
            <p:nvPr/>
          </p:nvSpPr>
          <p:spPr>
            <a:xfrm>
              <a:off x="8951254" y="914048"/>
              <a:ext cx="882000" cy="1530557"/>
            </a:xfrm>
            <a:prstGeom prst="flowChartOffpageConnector">
              <a:avLst/>
            </a:prstGeom>
            <a:noFill/>
            <a:ln w="1905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78" name="Picture 2077" descr="A person holding a tube of cream&#10;&#10;Description automatically generated">
              <a:extLst>
                <a:ext uri="{FF2B5EF4-FFF2-40B4-BE49-F238E27FC236}">
                  <a16:creationId xmlns:a16="http://schemas.microsoft.com/office/drawing/2014/main" id="{2AFD6FDB-9A8E-E3CD-12A7-A3FB93F0A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3" r="25905"/>
            <a:stretch/>
          </p:blipFill>
          <p:spPr>
            <a:xfrm>
              <a:off x="8948248" y="903970"/>
              <a:ext cx="875565" cy="1555621"/>
            </a:xfrm>
            <a:prstGeom prst="flowChartOffpageConnector">
              <a:avLst/>
            </a:prstGeom>
          </p:spPr>
        </p:pic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C4A8ADAE-54D7-5F10-2A21-6A91F0F2A9FA}"/>
              </a:ext>
            </a:extLst>
          </p:cNvPr>
          <p:cNvGrpSpPr/>
          <p:nvPr/>
        </p:nvGrpSpPr>
        <p:grpSpPr>
          <a:xfrm>
            <a:off x="10672778" y="922597"/>
            <a:ext cx="882000" cy="1535189"/>
            <a:chOff x="10672778" y="922597"/>
            <a:chExt cx="882000" cy="1535189"/>
          </a:xfrm>
        </p:grpSpPr>
        <p:sp>
          <p:nvSpPr>
            <p:cNvPr id="63" name="Flowchart: Off-page Connector 62">
              <a:extLst>
                <a:ext uri="{FF2B5EF4-FFF2-40B4-BE49-F238E27FC236}">
                  <a16:creationId xmlns:a16="http://schemas.microsoft.com/office/drawing/2014/main" id="{84B1997C-E863-AE6A-D903-8AE07BE7589F}"/>
                </a:ext>
              </a:extLst>
            </p:cNvPr>
            <p:cNvSpPr/>
            <p:nvPr/>
          </p:nvSpPr>
          <p:spPr>
            <a:xfrm>
              <a:off x="10672778" y="922937"/>
              <a:ext cx="882000" cy="1520655"/>
            </a:xfrm>
            <a:prstGeom prst="flowChartOffpageConnector">
              <a:avLst/>
            </a:prstGeom>
            <a:noFill/>
            <a:ln w="1905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81" name="Picture 2080" descr="A person and person talking to each other&#10;&#10;Description automatically generated">
              <a:extLst>
                <a:ext uri="{FF2B5EF4-FFF2-40B4-BE49-F238E27FC236}">
                  <a16:creationId xmlns:a16="http://schemas.microsoft.com/office/drawing/2014/main" id="{DD0837E7-48DE-F2D2-A717-0E935482C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933" y="922597"/>
              <a:ext cx="871845" cy="1535189"/>
            </a:xfrm>
            <a:prstGeom prst="flowChartOffpageConnector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E275D7-1276-3FBE-F3CF-2FD35B63FAA4}"/>
              </a:ext>
            </a:extLst>
          </p:cNvPr>
          <p:cNvSpPr txBox="1"/>
          <p:nvPr/>
        </p:nvSpPr>
        <p:spPr>
          <a:xfrm>
            <a:off x="3870299" y="-9502"/>
            <a:ext cx="83574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Journey from trial to advocacy - initiating with free samples and moving towards reviews and Q comm - how Cetaphil fosters customer loyalty through experiential marketing and convenience</a:t>
            </a:r>
            <a:endParaRPr lang="en-IN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9830196-7E7F-DD5C-7D4E-E3D371911BF9}"/>
              </a:ext>
            </a:extLst>
          </p:cNvPr>
          <p:cNvGraphicFramePr/>
          <p:nvPr/>
        </p:nvGraphicFramePr>
        <p:xfrm>
          <a:off x="144251" y="5701351"/>
          <a:ext cx="11865421" cy="462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491B116-7ED1-1DD7-72DD-A79AAD0B1D01}"/>
              </a:ext>
            </a:extLst>
          </p:cNvPr>
          <p:cNvSpPr txBox="1"/>
          <p:nvPr/>
        </p:nvSpPr>
        <p:spPr>
          <a:xfrm>
            <a:off x="301052" y="5733450"/>
            <a:ext cx="1473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Introduction to Cetaphil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A1180A-880C-6F58-4BDF-7F6B7741FCC0}"/>
              </a:ext>
            </a:extLst>
          </p:cNvPr>
          <p:cNvSpPr txBox="1"/>
          <p:nvPr/>
        </p:nvSpPr>
        <p:spPr>
          <a:xfrm>
            <a:off x="2017585" y="5733450"/>
            <a:ext cx="1435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Create a positive first experience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8916C2-3C87-3503-592B-E2BD4295871F}"/>
              </a:ext>
            </a:extLst>
          </p:cNvPr>
          <p:cNvSpPr txBox="1"/>
          <p:nvPr/>
        </p:nvSpPr>
        <p:spPr>
          <a:xfrm>
            <a:off x="3548888" y="5724209"/>
            <a:ext cx="17895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Offer research via premium store presence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EEC08-2E0C-BAA8-F4CA-13F5F2F4489D}"/>
              </a:ext>
            </a:extLst>
          </p:cNvPr>
          <p:cNvSpPr txBox="1"/>
          <p:nvPr/>
        </p:nvSpPr>
        <p:spPr>
          <a:xfrm>
            <a:off x="5331091" y="5722641"/>
            <a:ext cx="15758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Build trust with ecommerce reviews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67F0A-B763-B0D4-93E1-7489F5EE1EC2}"/>
              </a:ext>
            </a:extLst>
          </p:cNvPr>
          <p:cNvSpPr txBox="1"/>
          <p:nvPr/>
        </p:nvSpPr>
        <p:spPr>
          <a:xfrm>
            <a:off x="7119238" y="5722641"/>
            <a:ext cx="1359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Convert to a paying customer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7BBB3B-2FB9-A24E-108B-24AFDA8EE6FF}"/>
              </a:ext>
            </a:extLst>
          </p:cNvPr>
          <p:cNvSpPr txBox="1"/>
          <p:nvPr/>
        </p:nvSpPr>
        <p:spPr>
          <a:xfrm>
            <a:off x="8650701" y="5724209"/>
            <a:ext cx="15758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Drive retention with a subscription plan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610E91-C0AC-A92D-0ED7-60D5A7FD1B24}"/>
              </a:ext>
            </a:extLst>
          </p:cNvPr>
          <p:cNvSpPr txBox="1"/>
          <p:nvPr/>
        </p:nvSpPr>
        <p:spPr>
          <a:xfrm>
            <a:off x="10463459" y="5721460"/>
            <a:ext cx="1359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entury Gothic" panose="020B0502020202020204" pitchFamily="34" charset="0"/>
              </a:rPr>
              <a:t>Foster advocacy &amp; loyalty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9844C04-20E0-6BEE-9AA5-9BD40126FB0E}"/>
              </a:ext>
            </a:extLst>
          </p:cNvPr>
          <p:cNvSpPr/>
          <p:nvPr/>
        </p:nvSpPr>
        <p:spPr>
          <a:xfrm>
            <a:off x="0" y="4880734"/>
            <a:ext cx="12191995" cy="219911"/>
          </a:xfrm>
          <a:prstGeom prst="rect">
            <a:avLst/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entury Gothic" panose="020B0502020202020204" pitchFamily="34" charset="0"/>
              </a:rPr>
              <a:t>Objectives for Cetaphil</a:t>
            </a:r>
            <a:endParaRPr lang="en-IN" sz="12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0" name="Picture 12" descr="Introduction Icon at Vectorified.com | Collection of Introduction Icon ...">
            <a:extLst>
              <a:ext uri="{FF2B5EF4-FFF2-40B4-BE49-F238E27FC236}">
                <a16:creationId xmlns:a16="http://schemas.microsoft.com/office/drawing/2014/main" id="{14C281C5-072F-E908-6543-C7652B437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5" y="5178821"/>
            <a:ext cx="416209" cy="43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Meet And Network With Nursing And Chapter Leaders From - Icon For ...">
            <a:extLst>
              <a:ext uri="{FF2B5EF4-FFF2-40B4-BE49-F238E27FC236}">
                <a16:creationId xmlns:a16="http://schemas.microsoft.com/office/drawing/2014/main" id="{ED9885E7-2773-87E8-C0B5-2A83EBAD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761" y="5196751"/>
            <a:ext cx="517874" cy="43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Positive Experience Filled Line Icon Graphic by IconBunny · Creative ...">
            <a:extLst>
              <a:ext uri="{FF2B5EF4-FFF2-40B4-BE49-F238E27FC236}">
                <a16:creationId xmlns:a16="http://schemas.microsoft.com/office/drawing/2014/main" id="{B970053E-C0CD-FC62-0482-CD66A2EF3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486" y="5169502"/>
            <a:ext cx="693827" cy="46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A calendar with a coin and a dollar sign&#10;&#10;Description automatically generated">
            <a:extLst>
              <a:ext uri="{FF2B5EF4-FFF2-40B4-BE49-F238E27FC236}">
                <a16:creationId xmlns:a16="http://schemas.microsoft.com/office/drawing/2014/main" id="{BAFB73D4-6D06-E754-9016-EED7357DDA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93" y="5233162"/>
            <a:ext cx="423994" cy="423994"/>
          </a:xfrm>
          <a:prstGeom prst="rect">
            <a:avLst/>
          </a:prstGeom>
        </p:spPr>
      </p:pic>
      <p:pic>
        <p:nvPicPr>
          <p:cNvPr id="51" name="Picture 50" descr="A blue circle with a dollar bill and a credit card&#10;&#10;Description automatically generated">
            <a:extLst>
              <a:ext uri="{FF2B5EF4-FFF2-40B4-BE49-F238E27FC236}">
                <a16:creationId xmlns:a16="http://schemas.microsoft.com/office/drawing/2014/main" id="{3AED6FDC-DB01-2275-045D-AEB5A04D26E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03" y="5208228"/>
            <a:ext cx="418474" cy="418474"/>
          </a:xfrm>
          <a:prstGeom prst="rect">
            <a:avLst/>
          </a:prstGeom>
        </p:spPr>
      </p:pic>
      <p:pic>
        <p:nvPicPr>
          <p:cNvPr id="59" name="Picture 58" descr="A store with a striped awning&#10;&#10;Description automatically generated">
            <a:extLst>
              <a:ext uri="{FF2B5EF4-FFF2-40B4-BE49-F238E27FC236}">
                <a16:creationId xmlns:a16="http://schemas.microsoft.com/office/drawing/2014/main" id="{D4D89CD9-C754-7B44-471D-C4855D92461E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3601" r="4070" b="11182"/>
          <a:stretch/>
        </p:blipFill>
        <p:spPr>
          <a:xfrm>
            <a:off x="4280749" y="5219189"/>
            <a:ext cx="390247" cy="388166"/>
          </a:xfrm>
          <a:prstGeom prst="ellipse">
            <a:avLst/>
          </a:prstGeom>
        </p:spPr>
      </p:pic>
      <p:pic>
        <p:nvPicPr>
          <p:cNvPr id="62" name="Picture 61" descr="A person with a five star rating&#10;&#10;Description automatically generated">
            <a:extLst>
              <a:ext uri="{FF2B5EF4-FFF2-40B4-BE49-F238E27FC236}">
                <a16:creationId xmlns:a16="http://schemas.microsoft.com/office/drawing/2014/main" id="{5940DCFC-336D-AA53-50F9-E87E21BFEF2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104" r="-145" b="7304"/>
          <a:stretch/>
        </p:blipFill>
        <p:spPr>
          <a:xfrm>
            <a:off x="5907559" y="5196262"/>
            <a:ext cx="411093" cy="4110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022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A0C13-6094-CEDC-8D86-AAA3E0C9D8BC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>
                <a:solidFill>
                  <a:schemeClr val="bg1"/>
                </a:solidFill>
                <a:latin typeface="Century Gothic" panose="020B0502020202020204" pitchFamily="34" charset="0"/>
              </a:rPr>
              <a:t>Campaigns for buzz creation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2ED591-195A-C1CA-E741-F204AAE87E71}"/>
              </a:ext>
            </a:extLst>
          </p:cNvPr>
          <p:cNvSpPr txBox="1"/>
          <p:nvPr/>
        </p:nvSpPr>
        <p:spPr>
          <a:xfrm>
            <a:off x="152762" y="1796608"/>
            <a:ext cx="3600000" cy="364331"/>
          </a:xfrm>
          <a:prstGeom prst="roundRect">
            <a:avLst>
              <a:gd name="adj" fmla="val 26800"/>
            </a:avLst>
          </a:prstGeom>
          <a:noFill/>
          <a:ln w="28575">
            <a:solidFill>
              <a:srgbClr val="80A94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122D7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IN" sz="1400"/>
              <a:t>Cetaphil Cam - Giveaway &amp; Discounts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BBD2FB-FC28-5F15-9187-0963648C6606}"/>
              </a:ext>
            </a:extLst>
          </p:cNvPr>
          <p:cNvSpPr txBox="1"/>
          <p:nvPr/>
        </p:nvSpPr>
        <p:spPr>
          <a:xfrm>
            <a:off x="2223831" y="3178703"/>
            <a:ext cx="1854393" cy="22429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latin typeface="Century Gothic" panose="020B0502020202020204" pitchFamily="34" charset="0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b="1"/>
              <a:t>Cetaphil Cam </a:t>
            </a:r>
            <a:r>
              <a:rPr lang="en-US" sz="1050"/>
              <a:t>QR codes will be available at salons/spas.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/>
              <a:t>By scanning billboards or posters, users instantly </a:t>
            </a:r>
            <a:r>
              <a:rPr lang="en-US" sz="1050" b="1"/>
              <a:t>unlock offers</a:t>
            </a:r>
            <a:r>
              <a:rPr lang="en-US" sz="105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b="1"/>
              <a:t>Call To Actions </a:t>
            </a:r>
            <a:r>
              <a:rPr lang="en-US" sz="1050"/>
              <a:t>drive immediate purchase action.</a:t>
            </a:r>
            <a:endParaRPr lang="en-IN" sz="1050"/>
          </a:p>
        </p:txBody>
      </p:sp>
      <p:sp>
        <p:nvSpPr>
          <p:cNvPr id="1085" name="Rectangle: Rounded Corners 1084">
            <a:extLst>
              <a:ext uri="{FF2B5EF4-FFF2-40B4-BE49-F238E27FC236}">
                <a16:creationId xmlns:a16="http://schemas.microsoft.com/office/drawing/2014/main" id="{82EFD9EB-C138-F582-5148-CD0BCFBCA5AE}"/>
              </a:ext>
            </a:extLst>
          </p:cNvPr>
          <p:cNvSpPr/>
          <p:nvPr/>
        </p:nvSpPr>
        <p:spPr>
          <a:xfrm>
            <a:off x="5713116" y="917073"/>
            <a:ext cx="2063909" cy="410867"/>
          </a:xfrm>
          <a:prstGeom prst="roundRect">
            <a:avLst>
              <a:gd name="adj" fmla="val 50000"/>
            </a:avLst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latin typeface="Century Gothic" panose="020B0502020202020204" pitchFamily="34" charset="0"/>
              </a:rPr>
              <a:t>ENCOURAGE TRIAL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1067F7A7-B7B6-898D-55FE-CD0253B2980D}"/>
              </a:ext>
            </a:extLst>
          </p:cNvPr>
          <p:cNvSpPr/>
          <p:nvPr/>
        </p:nvSpPr>
        <p:spPr>
          <a:xfrm>
            <a:off x="9967601" y="926802"/>
            <a:ext cx="2063909" cy="410867"/>
          </a:xfrm>
          <a:prstGeom prst="roundRect">
            <a:avLst>
              <a:gd name="adj" fmla="val 50000"/>
            </a:avLst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latin typeface="Century Gothic" panose="020B0502020202020204" pitchFamily="34" charset="0"/>
              </a:rPr>
              <a:t>ENSURE PURCHASE</a:t>
            </a:r>
          </a:p>
        </p:txBody>
      </p:sp>
      <p:pic>
        <p:nvPicPr>
          <p:cNvPr id="1087" name="Picture 30" descr="Raise awareness - Cure CLCN4">
            <a:extLst>
              <a:ext uri="{FF2B5EF4-FFF2-40B4-BE49-F238E27FC236}">
                <a16:creationId xmlns:a16="http://schemas.microsoft.com/office/drawing/2014/main" id="{AF95E5FD-E319-30EA-F183-BEF8E0C4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3" y="659604"/>
            <a:ext cx="1189306" cy="67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4" name="Rectangle: Rounded Corners 1083">
            <a:extLst>
              <a:ext uri="{FF2B5EF4-FFF2-40B4-BE49-F238E27FC236}">
                <a16:creationId xmlns:a16="http://schemas.microsoft.com/office/drawing/2014/main" id="{03BD6475-A6E0-1D14-0A63-363103197FEC}"/>
              </a:ext>
            </a:extLst>
          </p:cNvPr>
          <p:cNvSpPr/>
          <p:nvPr/>
        </p:nvSpPr>
        <p:spPr>
          <a:xfrm>
            <a:off x="1443853" y="920873"/>
            <a:ext cx="2063909" cy="410867"/>
          </a:xfrm>
          <a:prstGeom prst="roundRect">
            <a:avLst>
              <a:gd name="adj" fmla="val 50000"/>
            </a:avLst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latin typeface="Century Gothic" panose="020B0502020202020204" pitchFamily="34" charset="0"/>
              </a:rPr>
              <a:t>RAISE AWARENESS</a:t>
            </a:r>
          </a:p>
        </p:txBody>
      </p:sp>
      <p:pic>
        <p:nvPicPr>
          <p:cNvPr id="1089" name="Picture 34" descr="Presenter - Free people icons">
            <a:extLst>
              <a:ext uri="{FF2B5EF4-FFF2-40B4-BE49-F238E27FC236}">
                <a16:creationId xmlns:a16="http://schemas.microsoft.com/office/drawing/2014/main" id="{D5D3B2CE-8D46-1421-008B-F23E0B47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063" y="585452"/>
            <a:ext cx="774367" cy="77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1090">
            <a:extLst>
              <a:ext uri="{FF2B5EF4-FFF2-40B4-BE49-F238E27FC236}">
                <a16:creationId xmlns:a16="http://schemas.microsoft.com/office/drawing/2014/main" id="{E181CD9D-E7DA-A733-ED92-EE3AC91EC9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306" t="9253" r="50308" b="23191"/>
          <a:stretch/>
        </p:blipFill>
        <p:spPr>
          <a:xfrm>
            <a:off x="9023400" y="595235"/>
            <a:ext cx="774367" cy="766559"/>
          </a:xfrm>
          <a:prstGeom prst="rect">
            <a:avLst/>
          </a:prstGeom>
        </p:spPr>
      </p:pic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EFBBBC1B-1461-133B-9278-5E9066A4871C}"/>
              </a:ext>
            </a:extLst>
          </p:cNvPr>
          <p:cNvCxnSpPr/>
          <p:nvPr/>
        </p:nvCxnSpPr>
        <p:spPr>
          <a:xfrm>
            <a:off x="3674779" y="1148967"/>
            <a:ext cx="877249" cy="0"/>
          </a:xfrm>
          <a:prstGeom prst="straightConnector1">
            <a:avLst/>
          </a:prstGeom>
          <a:ln w="38100" cap="flat" cmpd="sng" algn="ctr">
            <a:solidFill>
              <a:srgbClr val="28466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5" name="Straight Arrow Connector 1094">
            <a:extLst>
              <a:ext uri="{FF2B5EF4-FFF2-40B4-BE49-F238E27FC236}">
                <a16:creationId xmlns:a16="http://schemas.microsoft.com/office/drawing/2014/main" id="{7C1D80BF-A711-2AA5-EC36-FF0A6445B487}"/>
              </a:ext>
            </a:extLst>
          </p:cNvPr>
          <p:cNvCxnSpPr/>
          <p:nvPr/>
        </p:nvCxnSpPr>
        <p:spPr>
          <a:xfrm>
            <a:off x="7939226" y="1113361"/>
            <a:ext cx="877249" cy="0"/>
          </a:xfrm>
          <a:prstGeom prst="straightConnector1">
            <a:avLst/>
          </a:prstGeom>
          <a:ln w="38100" cap="flat" cmpd="sng" algn="ctr">
            <a:solidFill>
              <a:srgbClr val="28466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7FA5B6C-3CCB-23DF-AA9E-21D8669CE412}"/>
              </a:ext>
            </a:extLst>
          </p:cNvPr>
          <p:cNvSpPr txBox="1"/>
          <p:nvPr/>
        </p:nvSpPr>
        <p:spPr>
          <a:xfrm>
            <a:off x="4477349" y="1796608"/>
            <a:ext cx="3444270" cy="364331"/>
          </a:xfrm>
          <a:prstGeom prst="roundRect">
            <a:avLst>
              <a:gd name="adj" fmla="val 26800"/>
            </a:avLst>
          </a:prstGeom>
          <a:noFill/>
          <a:ln w="28575">
            <a:solidFill>
              <a:srgbClr val="80A94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122D7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IN" sz="1400"/>
              <a:t>Cetaphil Quiz – Know Your Skin Type</a:t>
            </a:r>
          </a:p>
        </p:txBody>
      </p:sp>
      <p:pic>
        <p:nvPicPr>
          <p:cNvPr id="17" name="20240914-0742-47.5335855">
            <a:hlinkClick r:id="" action="ppaction://media"/>
            <a:extLst>
              <a:ext uri="{FF2B5EF4-FFF2-40B4-BE49-F238E27FC236}">
                <a16:creationId xmlns:a16="http://schemas.microsoft.com/office/drawing/2014/main" id="{453B92B4-7AC2-4C35-676F-5CA543F860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56.9375"/>
                </p14:media>
              </p:ext>
            </p:extLst>
          </p:nvPr>
        </p:nvPicPr>
        <p:blipFill>
          <a:blip r:embed="rId12"/>
          <a:srcRect l="2629" t="811" r="305" b="280"/>
          <a:stretch/>
        </p:blipFill>
        <p:spPr>
          <a:xfrm>
            <a:off x="8950999" y="2359151"/>
            <a:ext cx="1862156" cy="3876181"/>
          </a:xfrm>
          <a:prstGeom prst="roundRect">
            <a:avLst>
              <a:gd name="adj" fmla="val 10480"/>
            </a:avLst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EFB272-3E6C-C2C5-D138-F07F1F432533}"/>
              </a:ext>
            </a:extLst>
          </p:cNvPr>
          <p:cNvSpPr txBox="1"/>
          <p:nvPr/>
        </p:nvSpPr>
        <p:spPr>
          <a:xfrm>
            <a:off x="8886075" y="1798969"/>
            <a:ext cx="3060000" cy="364331"/>
          </a:xfrm>
          <a:prstGeom prst="roundRect">
            <a:avLst>
              <a:gd name="adj" fmla="val 26800"/>
            </a:avLst>
          </a:prstGeom>
          <a:noFill/>
          <a:ln w="28575">
            <a:solidFill>
              <a:srgbClr val="80A94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122D72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IN" sz="1400"/>
              <a:t>Social Proof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15DAC5-B67F-240B-D798-C67BAC3DC28E}"/>
              </a:ext>
            </a:extLst>
          </p:cNvPr>
          <p:cNvSpPr txBox="1"/>
          <p:nvPr/>
        </p:nvSpPr>
        <p:spPr>
          <a:xfrm>
            <a:off x="6596219" y="3178703"/>
            <a:ext cx="1862156" cy="22424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050" b="1">
                <a:latin typeface="Century Gothic" panose="020B0502020202020204" pitchFamily="34" charset="0"/>
              </a:defRPr>
            </a:lvl1pPr>
          </a:lstStyle>
          <a:p>
            <a:r>
              <a:rPr lang="en-US" b="0"/>
              <a:t>Quiz Stickers offer an interactive way to </a:t>
            </a:r>
            <a:r>
              <a:rPr lang="en-US"/>
              <a:t>engage with audience on Instagram Stories.</a:t>
            </a:r>
          </a:p>
          <a:p>
            <a:r>
              <a:rPr lang="en-US" b="0"/>
              <a:t>Track total votes and see individual responses – for </a:t>
            </a:r>
            <a:r>
              <a:rPr lang="en-US"/>
              <a:t>understanding followers better!</a:t>
            </a:r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46FA96-661D-B2AF-577F-17931036E134}"/>
              </a:ext>
            </a:extLst>
          </p:cNvPr>
          <p:cNvSpPr txBox="1"/>
          <p:nvPr/>
        </p:nvSpPr>
        <p:spPr>
          <a:xfrm>
            <a:off x="10975634" y="3270143"/>
            <a:ext cx="1216366" cy="151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>
                <a:latin typeface="Century Gothic" panose="020B0502020202020204" pitchFamily="34" charset="0"/>
              </a:rPr>
              <a:t>Real results, </a:t>
            </a:r>
            <a:r>
              <a:rPr lang="en-US" sz="1050" b="1">
                <a:latin typeface="Century Gothic" panose="020B0502020202020204" pitchFamily="34" charset="0"/>
              </a:rPr>
              <a:t>motivating potential buyers</a:t>
            </a:r>
            <a:r>
              <a:rPr lang="en-US" sz="1050">
                <a:latin typeface="Century Gothic" panose="020B0502020202020204" pitchFamily="34" charset="0"/>
              </a:rPr>
              <a:t> via </a:t>
            </a:r>
            <a:r>
              <a:rPr lang="en-US" sz="1050" b="1">
                <a:latin typeface="Century Gothic" panose="020B0502020202020204" pitchFamily="34" charset="0"/>
              </a:rPr>
              <a:t>authentic transformations</a:t>
            </a:r>
            <a:r>
              <a:rPr lang="en-US" sz="1050">
                <a:latin typeface="Century Gothic" panose="020B0502020202020204" pitchFamily="34" charset="0"/>
              </a:rPr>
              <a:t>.</a:t>
            </a:r>
            <a:endParaRPr lang="en-IN" sz="105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A8FF59-AC65-F773-0AF5-F9669D4A0AC3}"/>
              </a:ext>
            </a:extLst>
          </p:cNvPr>
          <p:cNvSpPr txBox="1"/>
          <p:nvPr/>
        </p:nvSpPr>
        <p:spPr>
          <a:xfrm>
            <a:off x="4309172" y="-9502"/>
            <a:ext cx="7970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AR gamification and interactive digital tools drives engagement, turning passive ads into interactive moments, encouraging trial and instant purchase decisions</a:t>
            </a:r>
            <a:endParaRPr lang="en-IN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20241006-1724-59.2090327">
            <a:hlinkClick r:id="" action="ppaction://media"/>
            <a:extLst>
              <a:ext uri="{FF2B5EF4-FFF2-40B4-BE49-F238E27FC236}">
                <a16:creationId xmlns:a16="http://schemas.microsoft.com/office/drawing/2014/main" id="{3A85C8F7-C4DD-57A3-6020-6D379171FD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9825" y="2265075"/>
            <a:ext cx="1994869" cy="4099457"/>
          </a:xfrm>
          <a:prstGeom prst="flowChartAlternateProcess">
            <a:avLst/>
          </a:prstGeom>
        </p:spPr>
      </p:pic>
      <p:pic>
        <p:nvPicPr>
          <p:cNvPr id="6" name="20241006-1733-44.1849099">
            <a:hlinkClick r:id="" action="ppaction://media"/>
            <a:extLst>
              <a:ext uri="{FF2B5EF4-FFF2-40B4-BE49-F238E27FC236}">
                <a16:creationId xmlns:a16="http://schemas.microsoft.com/office/drawing/2014/main" id="{70683A5A-74F0-C306-48CB-2F968C7371A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577932" y="2263645"/>
            <a:ext cx="1994869" cy="411003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4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94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A0C13-6094-CEDC-8D86-AAA3E0C9D8BC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Century Gothic" panose="020B0502020202020204" pitchFamily="34" charset="0"/>
              </a:rPr>
              <a:t>What’s in it for the stakeholders</a:t>
            </a:r>
            <a:endParaRPr lang="en-IN" sz="1600" b="1">
              <a:latin typeface="Century Gothic" panose="020B0502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637151-115E-4CA0-5637-B6EB765EF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252677"/>
              </p:ext>
            </p:extLst>
          </p:nvPr>
        </p:nvGraphicFramePr>
        <p:xfrm>
          <a:off x="375726" y="802257"/>
          <a:ext cx="11459718" cy="524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953">
                  <a:extLst>
                    <a:ext uri="{9D8B030D-6E8A-4147-A177-3AD203B41FA5}">
                      <a16:colId xmlns:a16="http://schemas.microsoft.com/office/drawing/2014/main" val="2800036855"/>
                    </a:ext>
                  </a:extLst>
                </a:gridCol>
                <a:gridCol w="1909953">
                  <a:extLst>
                    <a:ext uri="{9D8B030D-6E8A-4147-A177-3AD203B41FA5}">
                      <a16:colId xmlns:a16="http://schemas.microsoft.com/office/drawing/2014/main" val="4051950442"/>
                    </a:ext>
                  </a:extLst>
                </a:gridCol>
                <a:gridCol w="1909953">
                  <a:extLst>
                    <a:ext uri="{9D8B030D-6E8A-4147-A177-3AD203B41FA5}">
                      <a16:colId xmlns:a16="http://schemas.microsoft.com/office/drawing/2014/main" val="3726627479"/>
                    </a:ext>
                  </a:extLst>
                </a:gridCol>
                <a:gridCol w="1909953">
                  <a:extLst>
                    <a:ext uri="{9D8B030D-6E8A-4147-A177-3AD203B41FA5}">
                      <a16:colId xmlns:a16="http://schemas.microsoft.com/office/drawing/2014/main" val="846508776"/>
                    </a:ext>
                  </a:extLst>
                </a:gridCol>
                <a:gridCol w="1909953">
                  <a:extLst>
                    <a:ext uri="{9D8B030D-6E8A-4147-A177-3AD203B41FA5}">
                      <a16:colId xmlns:a16="http://schemas.microsoft.com/office/drawing/2014/main" val="3422482557"/>
                    </a:ext>
                  </a:extLst>
                </a:gridCol>
                <a:gridCol w="1909953">
                  <a:extLst>
                    <a:ext uri="{9D8B030D-6E8A-4147-A177-3AD203B41FA5}">
                      <a16:colId xmlns:a16="http://schemas.microsoft.com/office/drawing/2014/main" val="2152045150"/>
                    </a:ext>
                  </a:extLst>
                </a:gridCol>
              </a:tblGrid>
              <a:tr h="1311215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rgbClr val="4472C4"/>
                          </a:solidFill>
                          <a:latin typeface="Century Gothic" panose="020B0502020202020204" pitchFamily="34" charset="0"/>
                        </a:rPr>
                        <a:t>  Customers</a:t>
                      </a:r>
                    </a:p>
                    <a:p>
                      <a:pPr algn="ctr"/>
                      <a:endParaRPr lang="en-IN" sz="400" b="1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100" b="0" kern="120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Subscription </a:t>
                      </a:r>
                    </a:p>
                    <a:p>
                      <a:pPr marL="0" algn="ctr" defTabSz="914400" rtl="0" eaLnBrk="1" latinLnBrk="0" hangingPunct="1"/>
                      <a:r>
                        <a:rPr lang="en-IN" sz="1100" b="0" kern="120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benefits 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100" b="0" kern="120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Personalized </a:t>
                      </a:r>
                    </a:p>
                    <a:p>
                      <a:pPr marL="0" algn="ctr" defTabSz="914400" rtl="0" eaLnBrk="1" latinLnBrk="0" hangingPunct="1"/>
                      <a:r>
                        <a:rPr lang="en-IN" sz="1100" b="0" kern="120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skincare app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Personalized consultations</a:t>
                      </a:r>
                      <a:endParaRPr lang="en-IN" sz="1100" b="0" kern="120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100" b="0" kern="120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Loyalty </a:t>
                      </a:r>
                    </a:p>
                    <a:p>
                      <a:pPr marL="0" algn="ctr" defTabSz="914400" rtl="0" eaLnBrk="1" latinLnBrk="0" hangingPunct="1"/>
                      <a:r>
                        <a:rPr lang="en-IN" sz="1100" b="0" kern="120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benefits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100" b="0" kern="120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24/7 virtual </a:t>
                      </a:r>
                    </a:p>
                    <a:p>
                      <a:pPr marL="0" algn="ctr" defTabSz="914400" rtl="0" eaLnBrk="1" latinLnBrk="0" hangingPunct="1"/>
                      <a:r>
                        <a:rPr lang="en-IN" sz="1100" b="0" kern="120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skin advisor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774355"/>
                  </a:ext>
                </a:extLst>
              </a:tr>
              <a:tr h="1311215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rgbClr val="4472C4"/>
                          </a:solidFill>
                          <a:latin typeface="Century Gothic" panose="020B0502020202020204" pitchFamily="34" charset="0"/>
                        </a:rPr>
                        <a:t>   Dermatologists</a:t>
                      </a:r>
                    </a:p>
                    <a:p>
                      <a:pPr algn="ctr"/>
                      <a:endParaRPr lang="en-IN" sz="400" b="1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Collaboration on Research &amp; Innovation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Continuing education sponsorship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Professional sampling program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Co-Branding Opportunities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Enhances professional credibility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765803"/>
                  </a:ext>
                </a:extLst>
              </a:tr>
              <a:tr h="1311215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rgbClr val="4472C4"/>
                          </a:solidFill>
                          <a:latin typeface="Century Gothic" panose="020B0502020202020204" pitchFamily="34" charset="0"/>
                        </a:rPr>
                        <a:t> Retailers</a:t>
                      </a:r>
                    </a:p>
                    <a:p>
                      <a:pPr algn="ctr"/>
                      <a:endParaRPr lang="en-IN" sz="400" b="1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latin typeface="Century Gothic" panose="020B0502020202020204" pitchFamily="34" charset="0"/>
                        </a:rPr>
                        <a:t>Exclusive in-store promotions &amp; discounts</a:t>
                      </a:r>
                      <a:endParaRPr lang="en-IN" sz="1100" b="0">
                        <a:latin typeface="Century Gothic" panose="020B0502020202020204" pitchFamily="34" charset="0"/>
                      </a:endParaRP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latin typeface="Century Gothic" panose="020B0502020202020204" pitchFamily="34" charset="0"/>
                        </a:rPr>
                        <a:t>Higher AOV and more cross-sell opportunities</a:t>
                      </a:r>
                      <a:endParaRPr lang="en-IN" sz="1100" b="0">
                        <a:latin typeface="Century Gothic" panose="020B0502020202020204" pitchFamily="34" charset="0"/>
                      </a:endParaRP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latin typeface="Century Gothic" panose="020B0502020202020204" pitchFamily="34" charset="0"/>
                        </a:rPr>
                        <a:t>Cetaphil’s program tied with retailer's schemes</a:t>
                      </a:r>
                      <a:endParaRPr lang="en-IN" sz="1100" b="0">
                        <a:latin typeface="Century Gothic" panose="020B0502020202020204" pitchFamily="34" charset="0"/>
                      </a:endParaRP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latin typeface="Century Gothic" panose="020B0502020202020204" pitchFamily="34" charset="0"/>
                        </a:rPr>
                        <a:t>QR Codes &amp; Interactive Product Displays</a:t>
                      </a:r>
                      <a:endParaRPr lang="en-IN" sz="1100" b="0">
                        <a:latin typeface="Century Gothic" panose="020B0502020202020204" pitchFamily="34" charset="0"/>
                      </a:endParaRP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latin typeface="Century Gothic" panose="020B0502020202020204" pitchFamily="34" charset="0"/>
                        </a:rPr>
                        <a:t> Retailers benefit from Cetaphil’s marketing</a:t>
                      </a:r>
                      <a:endParaRPr lang="en-IN" sz="1100" b="0">
                        <a:latin typeface="Century Gothic" panose="020B0502020202020204" pitchFamily="34" charset="0"/>
                      </a:endParaRP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350478"/>
                  </a:ext>
                </a:extLst>
              </a:tr>
              <a:tr h="1311215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rgbClr val="4472C4"/>
                          </a:solidFill>
                          <a:latin typeface="Century Gothic" panose="020B0502020202020204" pitchFamily="34" charset="0"/>
                        </a:rPr>
                        <a:t>Organization</a:t>
                      </a:r>
                    </a:p>
                    <a:p>
                      <a:pPr algn="ctr"/>
                      <a:endParaRPr lang="en-IN" sz="400" b="1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Scientific </a:t>
                      </a:r>
                    </a:p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credibility boost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Increased brand advocacy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Improved </a:t>
                      </a:r>
                    </a:p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shelf presence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Increased shareholder confidence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>
                          <a:latin typeface="Century Gothic" panose="020B0502020202020204" pitchFamily="34" charset="0"/>
                        </a:rPr>
                        <a:t>Higher company valuation</a:t>
                      </a:r>
                    </a:p>
                  </a:txBody>
                  <a:tcPr marL="137160" marR="137160" marT="108000" marB="108000" anchor="b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297741"/>
                  </a:ext>
                </a:extLst>
              </a:tr>
            </a:tbl>
          </a:graphicData>
        </a:graphic>
      </p:graphicFrame>
      <p:pic>
        <p:nvPicPr>
          <p:cNvPr id="15" name="Picture 14" descr="A person with a calendar and a dollar sign&#10;&#10;Description automatically generated">
            <a:extLst>
              <a:ext uri="{FF2B5EF4-FFF2-40B4-BE49-F238E27FC236}">
                <a16:creationId xmlns:a16="http://schemas.microsoft.com/office/drawing/2014/main" id="{F91F6886-D250-644B-C8CD-9185F014F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9" y="1034968"/>
            <a:ext cx="525275" cy="525275"/>
          </a:xfrm>
          <a:prstGeom prst="rect">
            <a:avLst/>
          </a:prstGeom>
        </p:spPr>
      </p:pic>
      <p:pic>
        <p:nvPicPr>
          <p:cNvPr id="21" name="Picture 20" descr="A blue circle with a white phone and a gear&#10;&#10;Description automatically generated">
            <a:extLst>
              <a:ext uri="{FF2B5EF4-FFF2-40B4-BE49-F238E27FC236}">
                <a16:creationId xmlns:a16="http://schemas.microsoft.com/office/drawing/2014/main" id="{61CE2AA1-61CA-41C2-73F1-B4771C4CD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7" t="1609" r="14502" b="1557"/>
          <a:stretch/>
        </p:blipFill>
        <p:spPr>
          <a:xfrm flipV="1">
            <a:off x="4860817" y="1009892"/>
            <a:ext cx="525275" cy="525275"/>
          </a:xfrm>
          <a:prstGeom prst="ellipse">
            <a:avLst/>
          </a:prstGeom>
        </p:spPr>
      </p:pic>
      <p:pic>
        <p:nvPicPr>
          <p:cNvPr id="23" name="Picture 22" descr="A blue and white icon of two people&#10;&#10;Description automatically generated">
            <a:extLst>
              <a:ext uri="{FF2B5EF4-FFF2-40B4-BE49-F238E27FC236}">
                <a16:creationId xmlns:a16="http://schemas.microsoft.com/office/drawing/2014/main" id="{2972CEFE-C2FE-C72B-22E3-248D7F73C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55" y="1010861"/>
            <a:ext cx="525275" cy="525275"/>
          </a:xfrm>
          <a:prstGeom prst="rect">
            <a:avLst/>
          </a:prstGeom>
        </p:spPr>
      </p:pic>
      <p:pic>
        <p:nvPicPr>
          <p:cNvPr id="25" name="Picture 24" descr="A hand holding a coupon&#10;&#10;Description automatically generated">
            <a:extLst>
              <a:ext uri="{FF2B5EF4-FFF2-40B4-BE49-F238E27FC236}">
                <a16:creationId xmlns:a16="http://schemas.microsoft.com/office/drawing/2014/main" id="{4FC9EBA5-6584-4978-E77E-7EED550770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4"/>
          <a:stretch/>
        </p:blipFill>
        <p:spPr>
          <a:xfrm>
            <a:off x="8642693" y="960313"/>
            <a:ext cx="578314" cy="574854"/>
          </a:xfrm>
          <a:prstGeom prst="rect">
            <a:avLst/>
          </a:prstGeom>
        </p:spPr>
      </p:pic>
      <p:pic>
        <p:nvPicPr>
          <p:cNvPr id="27" name="Picture 26" descr="A blue and yellow clock with arrows&#10;&#10;Description automatically generated">
            <a:extLst>
              <a:ext uri="{FF2B5EF4-FFF2-40B4-BE49-F238E27FC236}">
                <a16:creationId xmlns:a16="http://schemas.microsoft.com/office/drawing/2014/main" id="{0F97316D-48DC-D60E-4B51-24EB883CA1A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013" y="983751"/>
            <a:ext cx="578315" cy="551416"/>
          </a:xfrm>
          <a:prstGeom prst="rect">
            <a:avLst/>
          </a:prstGeom>
        </p:spPr>
      </p:pic>
      <p:pic>
        <p:nvPicPr>
          <p:cNvPr id="29" name="Picture 28" descr="A magnifying glass and gears&#10;&#10;Description automatically generated">
            <a:extLst>
              <a:ext uri="{FF2B5EF4-FFF2-40B4-BE49-F238E27FC236}">
                <a16:creationId xmlns:a16="http://schemas.microsoft.com/office/drawing/2014/main" id="{1E670A9A-6719-31AF-8726-7E1DA4136F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454" y="2330553"/>
            <a:ext cx="525275" cy="525275"/>
          </a:xfrm>
          <a:prstGeom prst="rect">
            <a:avLst/>
          </a:prstGeom>
        </p:spPr>
      </p:pic>
      <p:pic>
        <p:nvPicPr>
          <p:cNvPr id="31" name="Picture 30" descr="A stack of books with coins and a graduation cap&#10;&#10;Description automatically generated">
            <a:extLst>
              <a:ext uri="{FF2B5EF4-FFF2-40B4-BE49-F238E27FC236}">
                <a16:creationId xmlns:a16="http://schemas.microsoft.com/office/drawing/2014/main" id="{5FEC9079-AD3B-FD01-2211-2948A71B45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36" y="2210289"/>
            <a:ext cx="684427" cy="684427"/>
          </a:xfrm>
          <a:prstGeom prst="rect">
            <a:avLst/>
          </a:prstGeom>
        </p:spPr>
      </p:pic>
      <p:pic>
        <p:nvPicPr>
          <p:cNvPr id="33" name="Picture 32" descr="A cartoon of a person serving drinks&#10;&#10;Description automatically generated">
            <a:extLst>
              <a:ext uri="{FF2B5EF4-FFF2-40B4-BE49-F238E27FC236}">
                <a16:creationId xmlns:a16="http://schemas.microsoft.com/office/drawing/2014/main" id="{2B17BADF-49A3-5A59-1F89-C122634D8E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370" y="2328688"/>
            <a:ext cx="525275" cy="525275"/>
          </a:xfrm>
          <a:prstGeom prst="rect">
            <a:avLst/>
          </a:prstGeom>
        </p:spPr>
      </p:pic>
      <p:pic>
        <p:nvPicPr>
          <p:cNvPr id="35" name="Picture 34" descr="A hands shaking with arrows around each other&#10;&#10;Description automatically generated">
            <a:extLst>
              <a:ext uri="{FF2B5EF4-FFF2-40B4-BE49-F238E27FC236}">
                <a16:creationId xmlns:a16="http://schemas.microsoft.com/office/drawing/2014/main" id="{6E48EE45-3EE1-C70A-1972-1A1F12C622A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8D7F9"/>
              </a:clrFrom>
              <a:clrTo>
                <a:srgbClr val="D8D7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63" y="2263506"/>
            <a:ext cx="1062470" cy="602915"/>
          </a:xfrm>
          <a:prstGeom prst="rect">
            <a:avLst/>
          </a:prstGeom>
        </p:spPr>
      </p:pic>
      <p:pic>
        <p:nvPicPr>
          <p:cNvPr id="37" name="Picture 36" descr="A person with a medal and a check mark&#10;&#10;Description automatically generated">
            <a:extLst>
              <a:ext uri="{FF2B5EF4-FFF2-40B4-BE49-F238E27FC236}">
                <a16:creationId xmlns:a16="http://schemas.microsoft.com/office/drawing/2014/main" id="{32E3F66D-59D6-C9C1-15B8-35C4C97E73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831" y="2328688"/>
            <a:ext cx="520869" cy="520869"/>
          </a:xfrm>
          <a:prstGeom prst="rect">
            <a:avLst/>
          </a:prstGeom>
        </p:spPr>
      </p:pic>
      <p:pic>
        <p:nvPicPr>
          <p:cNvPr id="1026" name="Picture 2" descr="1,379,300+ Special Promotion Stock Illustrations, Royalty-Free Vector  Graphics &amp; Clip Art - iStock | Special offer, Presenting, Red carpet">
            <a:extLst>
              <a:ext uri="{FF2B5EF4-FFF2-40B4-BE49-F238E27FC236}">
                <a16:creationId xmlns:a16="http://schemas.microsoft.com/office/drawing/2014/main" id="{16DAAF39-B033-06D0-1D5A-5834CC9FE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4" t="8675" r="2152" b="24176"/>
          <a:stretch/>
        </p:blipFill>
        <p:spPr bwMode="auto">
          <a:xfrm>
            <a:off x="2797688" y="3574023"/>
            <a:ext cx="775508" cy="55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AC489-9EC9-2EF8-A754-B7F3A0687B95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42" t="34377" r="4242" b="4189"/>
          <a:stretch/>
        </p:blipFill>
        <p:spPr>
          <a:xfrm>
            <a:off x="4690801" y="3577165"/>
            <a:ext cx="834113" cy="618705"/>
          </a:xfrm>
          <a:prstGeom prst="rect">
            <a:avLst/>
          </a:prstGeom>
        </p:spPr>
      </p:pic>
      <p:pic>
        <p:nvPicPr>
          <p:cNvPr id="1034" name="Picture 10" descr="Loyalty Program Icon. Simple Creative Element. Filled Loyalty Program Icon  for Templates, Infographics and More Stock Illustration - Illustration of  redeem, vector: 198843635">
            <a:extLst>
              <a:ext uri="{FF2B5EF4-FFF2-40B4-BE49-F238E27FC236}">
                <a16:creationId xmlns:a16="http://schemas.microsoft.com/office/drawing/2014/main" id="{EB772807-9C60-D020-866D-81A31047D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6" t="21509" r="21524" b="38542"/>
          <a:stretch/>
        </p:blipFill>
        <p:spPr bwMode="auto">
          <a:xfrm>
            <a:off x="6756447" y="3617153"/>
            <a:ext cx="676413" cy="5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 store display - Free commerce and shopping icons">
            <a:extLst>
              <a:ext uri="{FF2B5EF4-FFF2-40B4-BE49-F238E27FC236}">
                <a16:creationId xmlns:a16="http://schemas.microsoft.com/office/drawing/2014/main" id="{6045F627-42AB-8EC7-1483-BC1292F7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814" y="3563500"/>
            <a:ext cx="602201" cy="60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ales Marketing icons for free download | Freepik">
            <a:extLst>
              <a:ext uri="{FF2B5EF4-FFF2-40B4-BE49-F238E27FC236}">
                <a16:creationId xmlns:a16="http://schemas.microsoft.com/office/drawing/2014/main" id="{AAC6C0D1-293F-DD3F-A281-472CCEC2C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304" y="3553292"/>
            <a:ext cx="602201" cy="60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2,420 Credibility Icon Royalty-Free Photos and Stock Images | Shutterstock">
            <a:extLst>
              <a:ext uri="{FF2B5EF4-FFF2-40B4-BE49-F238E27FC236}">
                <a16:creationId xmlns:a16="http://schemas.microsoft.com/office/drawing/2014/main" id="{31B498A4-BE5B-B642-9748-F05F0F07F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t="5816" r="19231" b="37092"/>
          <a:stretch/>
        </p:blipFill>
        <p:spPr bwMode="auto">
          <a:xfrm>
            <a:off x="2884837" y="4917498"/>
            <a:ext cx="595237" cy="6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dvocacy - Free networking icons">
            <a:extLst>
              <a:ext uri="{FF2B5EF4-FFF2-40B4-BE49-F238E27FC236}">
                <a16:creationId xmlns:a16="http://schemas.microsoft.com/office/drawing/2014/main" id="{EE2FC848-2A5B-CFF3-D595-29903070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762" y="4938704"/>
            <a:ext cx="616202" cy="61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rocery Shelf Icon Stock Photos and Pictures - 6,961 Images | Shutterstock">
            <a:extLst>
              <a:ext uri="{FF2B5EF4-FFF2-40B4-BE49-F238E27FC236}">
                <a16:creationId xmlns:a16="http://schemas.microsoft.com/office/drawing/2014/main" id="{9DA86E58-0914-4B27-649D-5ED0AB4C4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8" t="13140" r="15747" b="20534"/>
          <a:stretch/>
        </p:blipFill>
        <p:spPr bwMode="auto">
          <a:xfrm>
            <a:off x="6702864" y="4929012"/>
            <a:ext cx="595237" cy="6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with a blue suit and yellow coins&#10;&#10;Description automatically generated">
            <a:extLst>
              <a:ext uri="{FF2B5EF4-FFF2-40B4-BE49-F238E27FC236}">
                <a16:creationId xmlns:a16="http://schemas.microsoft.com/office/drawing/2014/main" id="{E7D704B5-D746-4D4E-75F0-8CAE3F45D34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50374" y="4865457"/>
            <a:ext cx="791293" cy="791293"/>
          </a:xfrm>
          <a:prstGeom prst="rect">
            <a:avLst/>
          </a:prstGeom>
        </p:spPr>
      </p:pic>
      <p:pic>
        <p:nvPicPr>
          <p:cNvPr id="1052" name="Picture 28" descr="Valuation - Free business and finance icons">
            <a:extLst>
              <a:ext uri="{FF2B5EF4-FFF2-40B4-BE49-F238E27FC236}">
                <a16:creationId xmlns:a16="http://schemas.microsoft.com/office/drawing/2014/main" id="{810E8934-D4FF-589A-6BED-17E610BCF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296" y="4952744"/>
            <a:ext cx="602201" cy="60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-commerce My Galderma Store | WEBJUMP">
            <a:extLst>
              <a:ext uri="{FF2B5EF4-FFF2-40B4-BE49-F238E27FC236}">
                <a16:creationId xmlns:a16="http://schemas.microsoft.com/office/drawing/2014/main" id="{450806A5-BA0B-6D75-4976-D978F2B41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3" b="21883"/>
          <a:stretch/>
        </p:blipFill>
        <p:spPr bwMode="auto">
          <a:xfrm>
            <a:off x="413813" y="5118236"/>
            <a:ext cx="1841943" cy="4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shelf with many bottles of shampoo and lotion&#10;&#10;Description automatically generated">
            <a:extLst>
              <a:ext uri="{FF2B5EF4-FFF2-40B4-BE49-F238E27FC236}">
                <a16:creationId xmlns:a16="http://schemas.microsoft.com/office/drawing/2014/main" id="{FC5183F7-7D81-8401-7A94-CB53B5D23DE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7" y="3557856"/>
            <a:ext cx="775508" cy="775508"/>
          </a:xfrm>
          <a:prstGeom prst="rect">
            <a:avLst/>
          </a:prstGeom>
        </p:spPr>
      </p:pic>
      <p:pic>
        <p:nvPicPr>
          <p:cNvPr id="17" name="Picture 16" descr="A person in a white lab coat holding a bottle of liquid&#10;&#10;Description automatically generated">
            <a:extLst>
              <a:ext uri="{FF2B5EF4-FFF2-40B4-BE49-F238E27FC236}">
                <a16:creationId xmlns:a16="http://schemas.microsoft.com/office/drawing/2014/main" id="{C316759A-5115-A637-DD26-103F4166DB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10" y="2254455"/>
            <a:ext cx="775508" cy="775508"/>
          </a:xfrm>
          <a:prstGeom prst="rect">
            <a:avLst/>
          </a:prstGeom>
        </p:spPr>
      </p:pic>
      <p:pic>
        <p:nvPicPr>
          <p:cNvPr id="22" name="Picture 21" descr="A person holding a bottle of cream&#10;&#10;Description automatically generated">
            <a:extLst>
              <a:ext uri="{FF2B5EF4-FFF2-40B4-BE49-F238E27FC236}">
                <a16:creationId xmlns:a16="http://schemas.microsoft.com/office/drawing/2014/main" id="{6394D917-592D-27AD-FCD7-C55691BFC0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10" y="939293"/>
            <a:ext cx="775508" cy="775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842301-EF73-8280-AF3F-7DFA34B93C32}"/>
              </a:ext>
            </a:extLst>
          </p:cNvPr>
          <p:cNvSpPr txBox="1"/>
          <p:nvPr/>
        </p:nvSpPr>
        <p:spPr>
          <a:xfrm>
            <a:off x="3628250" y="-9502"/>
            <a:ext cx="8651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The strategy stipulates tailored benefits for stakeholders across board, enhancing Cetaphil’s brand loyalty, credibility, and growth</a:t>
            </a:r>
            <a:endParaRPr lang="en-IN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04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A0C13-6094-CEDC-8D86-AAA3E0C9D8BC}"/>
              </a:ext>
            </a:extLst>
          </p:cNvPr>
          <p:cNvSpPr/>
          <p:nvPr/>
        </p:nvSpPr>
        <p:spPr>
          <a:xfrm>
            <a:off x="0" y="-1"/>
            <a:ext cx="12204000" cy="493777"/>
          </a:xfrm>
          <a:prstGeom prst="rect">
            <a:avLst/>
          </a:prstGeom>
          <a:solidFill>
            <a:srgbClr val="122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Consumers at the core</a:t>
            </a:r>
            <a:endParaRPr lang="en-IN" sz="16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0A75F-3874-91C9-088E-3B30C50761E9}"/>
              </a:ext>
            </a:extLst>
          </p:cNvPr>
          <p:cNvSpPr txBox="1"/>
          <p:nvPr/>
        </p:nvSpPr>
        <p:spPr>
          <a:xfrm>
            <a:off x="248765" y="1012310"/>
            <a:ext cx="38424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entury Gothic" panose="020B0502020202020204" pitchFamily="34" charset="0"/>
              </a:rPr>
              <a:t>Accelerate Cetaphil’s reach by positioning it as a go-to </a:t>
            </a:r>
            <a:r>
              <a:rPr lang="en-US" sz="1100" b="1">
                <a:latin typeface="Century Gothic" panose="020B0502020202020204" pitchFamily="34" charset="0"/>
              </a:rPr>
              <a:t>derma-cosmetic </a:t>
            </a:r>
            <a:r>
              <a:rPr lang="en-US" sz="1100">
                <a:latin typeface="Century Gothic" panose="020B0502020202020204" pitchFamily="34" charset="0"/>
              </a:rPr>
              <a:t>solution for everyday skincare.</a:t>
            </a:r>
            <a:endParaRPr lang="en-IN" sz="1100">
              <a:latin typeface="Century Gothic" panose="020B0502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41AB4E-ACA6-DB52-41C6-F9D084FF7980}"/>
              </a:ext>
            </a:extLst>
          </p:cNvPr>
          <p:cNvSpPr/>
          <p:nvPr/>
        </p:nvSpPr>
        <p:spPr>
          <a:xfrm>
            <a:off x="118010" y="590421"/>
            <a:ext cx="4104000" cy="288000"/>
          </a:xfrm>
          <a:prstGeom prst="roundRect">
            <a:avLst>
              <a:gd name="adj" fmla="val 50000"/>
            </a:avLst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latin typeface="Century Gothic" panose="020B0502020202020204" pitchFamily="34" charset="0"/>
              </a:rPr>
              <a:t>Where to Play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7B4500-01AD-9DD5-9FC6-56D3A238819D}"/>
              </a:ext>
            </a:extLst>
          </p:cNvPr>
          <p:cNvSpPr txBox="1"/>
          <p:nvPr/>
        </p:nvSpPr>
        <p:spPr>
          <a:xfrm>
            <a:off x="5684808" y="3194936"/>
            <a:ext cx="928128" cy="3385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>
                <a:latin typeface="Century Gothic" panose="020B0502020202020204" pitchFamily="34" charset="0"/>
              </a:defRPr>
            </a:lvl1pPr>
          </a:lstStyle>
          <a:p>
            <a:r>
              <a:rPr lang="en-US" sz="1600">
                <a:solidFill>
                  <a:srgbClr val="28466C"/>
                </a:solidFill>
              </a:rPr>
              <a:t>Metrics</a:t>
            </a:r>
            <a:endParaRPr lang="en-IN" sz="1600">
              <a:solidFill>
                <a:srgbClr val="28466C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7B3F16-C06D-43B3-B9CB-05E4DD528A52}"/>
              </a:ext>
            </a:extLst>
          </p:cNvPr>
          <p:cNvSpPr txBox="1"/>
          <p:nvPr/>
        </p:nvSpPr>
        <p:spPr>
          <a:xfrm>
            <a:off x="877871" y="3577636"/>
            <a:ext cx="2097139" cy="650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>
                <a:solidFill>
                  <a:srgbClr val="80A94B"/>
                </a:solidFill>
                <a:latin typeface="Century Gothic" panose="020B0502020202020204" pitchFamily="34" charset="0"/>
              </a:rPr>
              <a:t>NORTH STAR</a:t>
            </a:r>
          </a:p>
          <a:p>
            <a:pPr algn="ctr">
              <a:lnSpc>
                <a:spcPct val="150000"/>
              </a:lnSpc>
            </a:pPr>
            <a:r>
              <a:rPr lang="en-US" sz="1400" b="1">
                <a:solidFill>
                  <a:srgbClr val="28466C"/>
                </a:solidFill>
                <a:latin typeface="Century Gothic" panose="020B0502020202020204" pitchFamily="34" charset="0"/>
              </a:rPr>
              <a:t>CONVERSION RATE</a:t>
            </a:r>
            <a:endParaRPr lang="en-IN" sz="1400" b="1">
              <a:solidFill>
                <a:srgbClr val="28466C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C707DC-29E4-5111-7A23-AC2A8D32922D}"/>
              </a:ext>
            </a:extLst>
          </p:cNvPr>
          <p:cNvSpPr txBox="1"/>
          <p:nvPr/>
        </p:nvSpPr>
        <p:spPr>
          <a:xfrm>
            <a:off x="4204957" y="3577635"/>
            <a:ext cx="3606838" cy="650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>
                <a:solidFill>
                  <a:srgbClr val="80A94B"/>
                </a:solidFill>
                <a:latin typeface="Century Gothic" panose="020B0502020202020204" pitchFamily="34" charset="0"/>
              </a:rPr>
              <a:t>L0 METRICS</a:t>
            </a:r>
          </a:p>
          <a:p>
            <a:pPr algn="ctr">
              <a:lnSpc>
                <a:spcPct val="150000"/>
              </a:lnSpc>
            </a:pPr>
            <a:r>
              <a:rPr lang="en-US" sz="1400" b="1">
                <a:solidFill>
                  <a:srgbClr val="28466C"/>
                </a:solidFill>
                <a:latin typeface="Century Gothic" panose="020B0502020202020204" pitchFamily="34" charset="0"/>
              </a:rPr>
              <a:t>CLTV                 SALES               CAC</a:t>
            </a:r>
            <a:endParaRPr lang="en-IN" sz="1400" b="1">
              <a:solidFill>
                <a:srgbClr val="28466C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FDC28B-39DC-C75C-AC37-331B629C733E}"/>
              </a:ext>
            </a:extLst>
          </p:cNvPr>
          <p:cNvSpPr txBox="1"/>
          <p:nvPr/>
        </p:nvSpPr>
        <p:spPr>
          <a:xfrm>
            <a:off x="8330449" y="3581673"/>
            <a:ext cx="3493541" cy="650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>
                <a:latin typeface="Century Gothic" panose="020B0502020202020204" pitchFamily="34" charset="0"/>
              </a:rPr>
              <a:t> </a:t>
            </a:r>
            <a:r>
              <a:rPr lang="en-US" sz="1200" b="1">
                <a:solidFill>
                  <a:srgbClr val="80A94B"/>
                </a:solidFill>
                <a:latin typeface="Century Gothic" panose="020B0502020202020204" pitchFamily="34" charset="0"/>
              </a:rPr>
              <a:t>L1 METRICS</a:t>
            </a:r>
          </a:p>
          <a:p>
            <a:pPr algn="ctr">
              <a:lnSpc>
                <a:spcPct val="150000"/>
              </a:lnSpc>
            </a:pPr>
            <a:r>
              <a:rPr lang="en-US" sz="1400" b="1">
                <a:solidFill>
                  <a:srgbClr val="28466C"/>
                </a:solidFill>
                <a:latin typeface="Century Gothic" panose="020B0502020202020204" pitchFamily="34" charset="0"/>
              </a:rPr>
              <a:t>PPV                 ATC               BNC</a:t>
            </a:r>
            <a:endParaRPr lang="en-IN" sz="1400" b="1">
              <a:solidFill>
                <a:srgbClr val="28466C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D0D8D1-E79C-7185-C4F2-AB6AFD6C9631}"/>
              </a:ext>
            </a:extLst>
          </p:cNvPr>
          <p:cNvCxnSpPr>
            <a:cxnSpLocks/>
          </p:cNvCxnSpPr>
          <p:nvPr/>
        </p:nvCxnSpPr>
        <p:spPr>
          <a:xfrm>
            <a:off x="0" y="3390182"/>
            <a:ext cx="5684808" cy="10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5914A9-13B1-B371-D898-891984C5CD44}"/>
              </a:ext>
            </a:extLst>
          </p:cNvPr>
          <p:cNvCxnSpPr/>
          <p:nvPr/>
        </p:nvCxnSpPr>
        <p:spPr>
          <a:xfrm>
            <a:off x="6612936" y="3390182"/>
            <a:ext cx="55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6C2620E-914F-71CC-6AD6-CF265057C823}"/>
              </a:ext>
            </a:extLst>
          </p:cNvPr>
          <p:cNvSpPr/>
          <p:nvPr/>
        </p:nvSpPr>
        <p:spPr>
          <a:xfrm>
            <a:off x="176321" y="3577635"/>
            <a:ext cx="3652024" cy="650884"/>
          </a:xfrm>
          <a:prstGeom prst="rect">
            <a:avLst/>
          </a:prstGeom>
          <a:noFill/>
          <a:ln>
            <a:solidFill>
              <a:srgbClr val="2846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A3CF6-2500-7429-214F-BCC44BCCFF80}"/>
              </a:ext>
            </a:extLst>
          </p:cNvPr>
          <p:cNvSpPr/>
          <p:nvPr/>
        </p:nvSpPr>
        <p:spPr>
          <a:xfrm>
            <a:off x="4137773" y="3575543"/>
            <a:ext cx="3741801" cy="650884"/>
          </a:xfrm>
          <a:prstGeom prst="rect">
            <a:avLst/>
          </a:prstGeom>
          <a:noFill/>
          <a:ln>
            <a:solidFill>
              <a:srgbClr val="2846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F3ADE4-E19B-0BAF-1C62-B137BB1B821E}"/>
              </a:ext>
            </a:extLst>
          </p:cNvPr>
          <p:cNvSpPr/>
          <p:nvPr/>
        </p:nvSpPr>
        <p:spPr>
          <a:xfrm>
            <a:off x="8232384" y="3575543"/>
            <a:ext cx="3825128" cy="650884"/>
          </a:xfrm>
          <a:prstGeom prst="rect">
            <a:avLst/>
          </a:prstGeom>
          <a:noFill/>
          <a:ln>
            <a:solidFill>
              <a:srgbClr val="2846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A589EB-0E00-9098-8AB1-C04FE2274ED7}"/>
              </a:ext>
            </a:extLst>
          </p:cNvPr>
          <p:cNvSpPr/>
          <p:nvPr/>
        </p:nvSpPr>
        <p:spPr>
          <a:xfrm>
            <a:off x="176321" y="4462762"/>
            <a:ext cx="3639693" cy="1781210"/>
          </a:xfrm>
          <a:prstGeom prst="rect">
            <a:avLst/>
          </a:prstGeom>
          <a:solidFill>
            <a:srgbClr val="ECF5E7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64FE610-8B07-D4F6-9DC4-55837760D9C1}"/>
              </a:ext>
            </a:extLst>
          </p:cNvPr>
          <p:cNvSpPr/>
          <p:nvPr/>
        </p:nvSpPr>
        <p:spPr>
          <a:xfrm>
            <a:off x="1029292" y="4328873"/>
            <a:ext cx="1828800" cy="283592"/>
          </a:xfrm>
          <a:prstGeom prst="roundRect">
            <a:avLst>
              <a:gd name="adj" fmla="val 50000"/>
            </a:avLst>
          </a:prstGeom>
          <a:solidFill>
            <a:srgbClr val="2846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bg1"/>
                </a:solidFill>
                <a:latin typeface="Century Gothic" panose="020B0502020202020204" pitchFamily="34" charset="0"/>
              </a:rPr>
              <a:t>ACTIVATION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69EA21-7E6F-C4EC-A89E-4CF0186F9D4E}"/>
              </a:ext>
            </a:extLst>
          </p:cNvPr>
          <p:cNvSpPr/>
          <p:nvPr/>
        </p:nvSpPr>
        <p:spPr>
          <a:xfrm>
            <a:off x="4137773" y="4462762"/>
            <a:ext cx="3741801" cy="1781210"/>
          </a:xfrm>
          <a:prstGeom prst="rect">
            <a:avLst/>
          </a:prstGeom>
          <a:solidFill>
            <a:srgbClr val="ECF5E7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B585F49-30A3-C26C-0D4E-85C23A69A012}"/>
              </a:ext>
            </a:extLst>
          </p:cNvPr>
          <p:cNvSpPr/>
          <p:nvPr/>
        </p:nvSpPr>
        <p:spPr>
          <a:xfrm>
            <a:off x="4967348" y="4328873"/>
            <a:ext cx="1828800" cy="283592"/>
          </a:xfrm>
          <a:prstGeom prst="roundRect">
            <a:avLst>
              <a:gd name="adj" fmla="val 50000"/>
            </a:avLst>
          </a:prstGeom>
          <a:solidFill>
            <a:srgbClr val="2846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bg1"/>
                </a:solidFill>
                <a:latin typeface="Century Gothic" panose="020B0502020202020204" pitchFamily="34" charset="0"/>
              </a:rPr>
              <a:t>ENGAGEMENT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FDF1F4-08BA-B6A8-9084-68F3CFD751F0}"/>
              </a:ext>
            </a:extLst>
          </p:cNvPr>
          <p:cNvSpPr/>
          <p:nvPr/>
        </p:nvSpPr>
        <p:spPr>
          <a:xfrm>
            <a:off x="8232384" y="4462762"/>
            <a:ext cx="3789717" cy="1781210"/>
          </a:xfrm>
          <a:prstGeom prst="rect">
            <a:avLst/>
          </a:prstGeom>
          <a:solidFill>
            <a:srgbClr val="ECF5E7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4F43906-D24C-AB51-13B5-3ECA4007CBF4}"/>
              </a:ext>
            </a:extLst>
          </p:cNvPr>
          <p:cNvSpPr/>
          <p:nvPr/>
        </p:nvSpPr>
        <p:spPr>
          <a:xfrm>
            <a:off x="9197136" y="4328873"/>
            <a:ext cx="1828800" cy="283592"/>
          </a:xfrm>
          <a:prstGeom prst="roundRect">
            <a:avLst>
              <a:gd name="adj" fmla="val 50000"/>
            </a:avLst>
          </a:prstGeom>
          <a:solidFill>
            <a:srgbClr val="2846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bg1"/>
                </a:solidFill>
                <a:latin typeface="Century Gothic" panose="020B0502020202020204" pitchFamily="34" charset="0"/>
              </a:rPr>
              <a:t>RETENTION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0A9658-0878-4003-CD00-2346AF2CE37E}"/>
              </a:ext>
            </a:extLst>
          </p:cNvPr>
          <p:cNvSpPr txBox="1"/>
          <p:nvPr/>
        </p:nvSpPr>
        <p:spPr>
          <a:xfrm>
            <a:off x="176322" y="5131175"/>
            <a:ext cx="9304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>
                <a:latin typeface="Century Gothic" panose="020B0502020202020204" pitchFamily="34" charset="0"/>
              </a:rPr>
              <a:t>New Users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3A9D98-A6BD-F5DE-DCF4-692A4FCC8FB2}"/>
              </a:ext>
            </a:extLst>
          </p:cNvPr>
          <p:cNvSpPr txBox="1"/>
          <p:nvPr/>
        </p:nvSpPr>
        <p:spPr>
          <a:xfrm>
            <a:off x="1625717" y="5062164"/>
            <a:ext cx="9304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Samples Distributed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7A7745-4FD0-BFC7-EF4D-947ECD0FB139}"/>
              </a:ext>
            </a:extLst>
          </p:cNvPr>
          <p:cNvSpPr txBox="1"/>
          <p:nvPr/>
        </p:nvSpPr>
        <p:spPr>
          <a:xfrm>
            <a:off x="2957205" y="5058746"/>
            <a:ext cx="9304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Trial Pack Purchases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E3CAE2-2876-09D1-5D8D-5F36E4BD506A}"/>
              </a:ext>
            </a:extLst>
          </p:cNvPr>
          <p:cNvSpPr txBox="1"/>
          <p:nvPr/>
        </p:nvSpPr>
        <p:spPr>
          <a:xfrm>
            <a:off x="72930" y="5843691"/>
            <a:ext cx="9304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Website Sign-ups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3397C9-460B-FAF9-5271-40E1013A6FFB}"/>
              </a:ext>
            </a:extLst>
          </p:cNvPr>
          <p:cNvSpPr txBox="1"/>
          <p:nvPr/>
        </p:nvSpPr>
        <p:spPr>
          <a:xfrm>
            <a:off x="4073303" y="5068026"/>
            <a:ext cx="9304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Repeat Purchases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33C24A-DCF5-B6C8-575D-34F4CE586D9E}"/>
              </a:ext>
            </a:extLst>
          </p:cNvPr>
          <p:cNvSpPr txBox="1"/>
          <p:nvPr/>
        </p:nvSpPr>
        <p:spPr>
          <a:xfrm>
            <a:off x="5432617" y="5068026"/>
            <a:ext cx="99400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Average Order Value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AC62C2-050F-707A-D42A-11F19F3A2A12}"/>
              </a:ext>
            </a:extLst>
          </p:cNvPr>
          <p:cNvSpPr txBox="1"/>
          <p:nvPr/>
        </p:nvSpPr>
        <p:spPr>
          <a:xfrm>
            <a:off x="6796147" y="5064608"/>
            <a:ext cx="10761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Product Finder Usage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652070-D7D2-56F6-220B-CEE5F4722F77}"/>
              </a:ext>
            </a:extLst>
          </p:cNvPr>
          <p:cNvSpPr txBox="1"/>
          <p:nvPr/>
        </p:nvSpPr>
        <p:spPr>
          <a:xfrm>
            <a:off x="8135348" y="5058746"/>
            <a:ext cx="111031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Customer Retention Rate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DC8507-6A2D-3C26-BD7C-CD5E53668ED0}"/>
              </a:ext>
            </a:extLst>
          </p:cNvPr>
          <p:cNvSpPr txBox="1"/>
          <p:nvPr/>
        </p:nvSpPr>
        <p:spPr>
          <a:xfrm>
            <a:off x="9600680" y="5068026"/>
            <a:ext cx="10390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Net Promoter Score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7ED617-DCC0-E8FB-A620-2580CB60436F}"/>
              </a:ext>
            </a:extLst>
          </p:cNvPr>
          <p:cNvSpPr txBox="1"/>
          <p:nvPr/>
        </p:nvSpPr>
        <p:spPr>
          <a:xfrm>
            <a:off x="11018426" y="5064608"/>
            <a:ext cx="10390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Subscription Sign-ups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D1B319-476D-C2B6-AF7D-7BD009A24097}"/>
              </a:ext>
            </a:extLst>
          </p:cNvPr>
          <p:cNvSpPr txBox="1"/>
          <p:nvPr/>
        </p:nvSpPr>
        <p:spPr>
          <a:xfrm>
            <a:off x="4021544" y="5839070"/>
            <a:ext cx="1034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>
                <a:latin typeface="Century Gothic" panose="020B0502020202020204" pitchFamily="34" charset="0"/>
              </a:rPr>
              <a:t>Session Length</a:t>
            </a:r>
            <a:endParaRPr lang="en-IN" sz="1050" b="1">
              <a:latin typeface="Century Gothic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077325-74C2-0113-6285-7EA835FE72A0}"/>
              </a:ext>
            </a:extLst>
          </p:cNvPr>
          <p:cNvSpPr txBox="1"/>
          <p:nvPr/>
        </p:nvSpPr>
        <p:spPr>
          <a:xfrm>
            <a:off x="5315546" y="5848214"/>
            <a:ext cx="12532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User-generated Content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ED6DF7-B723-69A5-CE89-DA9F92037873}"/>
              </a:ext>
            </a:extLst>
          </p:cNvPr>
          <p:cNvSpPr txBox="1"/>
          <p:nvPr/>
        </p:nvSpPr>
        <p:spPr>
          <a:xfrm>
            <a:off x="8172200" y="5857358"/>
            <a:ext cx="103908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Repurchase Frequency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68F3EB-930E-1FC5-00C0-206BB2587C72}"/>
              </a:ext>
            </a:extLst>
          </p:cNvPr>
          <p:cNvSpPr txBox="1"/>
          <p:nvPr/>
        </p:nvSpPr>
        <p:spPr>
          <a:xfrm>
            <a:off x="9543834" y="5857358"/>
            <a:ext cx="12532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Loyalty Program Participation</a:t>
            </a:r>
          </a:p>
        </p:txBody>
      </p:sp>
      <p:pic>
        <p:nvPicPr>
          <p:cNvPr id="2050" name="Picture 2" descr="Add user - Free social icons">
            <a:extLst>
              <a:ext uri="{FF2B5EF4-FFF2-40B4-BE49-F238E27FC236}">
                <a16:creationId xmlns:a16="http://schemas.microsoft.com/office/drawing/2014/main" id="{1A4C99C3-EF4B-44AA-D8F9-DC2348A8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0" y="4627409"/>
            <a:ext cx="534962" cy="5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sample - Free marketing icons">
            <a:extLst>
              <a:ext uri="{FF2B5EF4-FFF2-40B4-BE49-F238E27FC236}">
                <a16:creationId xmlns:a16="http://schemas.microsoft.com/office/drawing/2014/main" id="{45BEDB0B-BCCA-E2C8-E8FA-DF958821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49" y="4627409"/>
            <a:ext cx="453019" cy="45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eam - Free beauty icons">
            <a:extLst>
              <a:ext uri="{FF2B5EF4-FFF2-40B4-BE49-F238E27FC236}">
                <a16:creationId xmlns:a16="http://schemas.microsoft.com/office/drawing/2014/main" id="{A046C8B6-7612-8FE6-8799-DB3E75C19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348" y="4609096"/>
            <a:ext cx="453020" cy="4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ignup - Free social media icons">
            <a:extLst>
              <a:ext uri="{FF2B5EF4-FFF2-40B4-BE49-F238E27FC236}">
                <a16:creationId xmlns:a16="http://schemas.microsoft.com/office/drawing/2014/main" id="{AC2A930A-3104-C625-989B-0D3A44C87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1" y="5461818"/>
            <a:ext cx="407938" cy="40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duct Details">
            <a:extLst>
              <a:ext uri="{FF2B5EF4-FFF2-40B4-BE49-F238E27FC236}">
                <a16:creationId xmlns:a16="http://schemas.microsoft.com/office/drawing/2014/main" id="{D12B4E4A-5878-CBB7-7927-3357F5731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63" y="4566744"/>
            <a:ext cx="529893" cy="52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Optimize Your Product Pages for Increased AOV">
            <a:extLst>
              <a:ext uri="{FF2B5EF4-FFF2-40B4-BE49-F238E27FC236}">
                <a16:creationId xmlns:a16="http://schemas.microsoft.com/office/drawing/2014/main" id="{81C4D15D-2BF7-0229-8A0A-76CF3F8B9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" t="17911" r="64370" b="31805"/>
          <a:stretch/>
        </p:blipFill>
        <p:spPr bwMode="auto">
          <a:xfrm>
            <a:off x="5623085" y="4552225"/>
            <a:ext cx="653968" cy="60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C8E4E9-0649-6EDB-561A-A4A95D81E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1308" y="4610528"/>
            <a:ext cx="953498" cy="486109"/>
          </a:xfrm>
          <a:prstGeom prst="rect">
            <a:avLst/>
          </a:prstGeom>
        </p:spPr>
      </p:pic>
      <p:pic>
        <p:nvPicPr>
          <p:cNvPr id="2066" name="Picture 18" descr="Session - Free web icons">
            <a:extLst>
              <a:ext uri="{FF2B5EF4-FFF2-40B4-BE49-F238E27FC236}">
                <a16:creationId xmlns:a16="http://schemas.microsoft.com/office/drawing/2014/main" id="{9ED8BE49-6FF5-0E07-E5D6-388500A1A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473080"/>
              </a:clrFrom>
              <a:clrTo>
                <a:srgbClr val="473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7" t="29483" r="20225" b="28441"/>
          <a:stretch/>
        </p:blipFill>
        <p:spPr bwMode="auto">
          <a:xfrm>
            <a:off x="4303688" y="5528201"/>
            <a:ext cx="482752" cy="34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User generated content - Free music icons">
            <a:extLst>
              <a:ext uri="{FF2B5EF4-FFF2-40B4-BE49-F238E27FC236}">
                <a16:creationId xmlns:a16="http://schemas.microsoft.com/office/drawing/2014/main" id="{A3FA36B0-84F4-7708-06B0-4AC53070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88" y="5479995"/>
            <a:ext cx="432842" cy="43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tention rate - Free user icons">
            <a:extLst>
              <a:ext uri="{FF2B5EF4-FFF2-40B4-BE49-F238E27FC236}">
                <a16:creationId xmlns:a16="http://schemas.microsoft.com/office/drawing/2014/main" id="{071A710C-27E6-F042-483C-BE896ED22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043" y="4618240"/>
            <a:ext cx="441915" cy="44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70+ Net Promoter Score Icon Stock Illustrations, Royalty-Free Vector  Graphics &amp; Clip Art - iStock">
            <a:extLst>
              <a:ext uri="{FF2B5EF4-FFF2-40B4-BE49-F238E27FC236}">
                <a16:creationId xmlns:a16="http://schemas.microsoft.com/office/drawing/2014/main" id="{91419E1D-6A45-A71F-0863-A28BD3D96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9964" r="12670" b="14943"/>
          <a:stretch/>
        </p:blipFill>
        <p:spPr bwMode="auto">
          <a:xfrm>
            <a:off x="9894367" y="4672476"/>
            <a:ext cx="441915" cy="4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Subscription model - Free marketing icons">
            <a:extLst>
              <a:ext uri="{FF2B5EF4-FFF2-40B4-BE49-F238E27FC236}">
                <a16:creationId xmlns:a16="http://schemas.microsoft.com/office/drawing/2014/main" id="{8B243368-22DC-A2CD-E92F-DA826A7A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988" y="4678466"/>
            <a:ext cx="401962" cy="40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A6D632-EB36-1AEA-A882-6747EE7F96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41963" y="5552370"/>
            <a:ext cx="452707" cy="452707"/>
          </a:xfrm>
          <a:prstGeom prst="rect">
            <a:avLst/>
          </a:prstGeom>
        </p:spPr>
      </p:pic>
      <p:pic>
        <p:nvPicPr>
          <p:cNvPr id="2084" name="Picture 36" descr="Gift loyalty program icon cartoon customer Vector Image">
            <a:extLst>
              <a:ext uri="{FF2B5EF4-FFF2-40B4-BE49-F238E27FC236}">
                <a16:creationId xmlns:a16="http://schemas.microsoft.com/office/drawing/2014/main" id="{3B0C35A1-164A-7F2A-1247-AEBB3486F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22955" r="10937" b="40507"/>
          <a:stretch/>
        </p:blipFill>
        <p:spPr bwMode="auto">
          <a:xfrm>
            <a:off x="9816134" y="5552371"/>
            <a:ext cx="637201" cy="29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ACE435-4EC4-EE3B-3A65-6E161F7B752C}"/>
              </a:ext>
            </a:extLst>
          </p:cNvPr>
          <p:cNvSpPr/>
          <p:nvPr/>
        </p:nvSpPr>
        <p:spPr>
          <a:xfrm>
            <a:off x="4884736" y="598641"/>
            <a:ext cx="7164000" cy="288000"/>
          </a:xfrm>
          <a:prstGeom prst="roundRect">
            <a:avLst>
              <a:gd name="adj" fmla="val 50000"/>
            </a:avLst>
          </a:prstGeom>
          <a:solidFill>
            <a:srgbClr val="80A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latin typeface="Century Gothic" panose="020B0502020202020204" pitchFamily="34" charset="0"/>
              </a:rPr>
              <a:t>How to Win: 3C and P-O-E-M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860A2F-72F9-BF06-3EF1-113E7690527C}"/>
              </a:ext>
            </a:extLst>
          </p:cNvPr>
          <p:cNvSpPr/>
          <p:nvPr/>
        </p:nvSpPr>
        <p:spPr>
          <a:xfrm>
            <a:off x="8339328" y="1018846"/>
            <a:ext cx="900000" cy="360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>
                <a:solidFill>
                  <a:srgbClr val="002060"/>
                </a:solidFill>
                <a:latin typeface="Century Gothic" panose="020B0502020202020204" pitchFamily="34" charset="0"/>
              </a:rPr>
              <a:t>Connect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26D176-683E-CD2E-C461-4CA03501B76B}"/>
              </a:ext>
            </a:extLst>
          </p:cNvPr>
          <p:cNvSpPr/>
          <p:nvPr/>
        </p:nvSpPr>
        <p:spPr>
          <a:xfrm>
            <a:off x="6006999" y="1469506"/>
            <a:ext cx="1080000" cy="360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>
                <a:solidFill>
                  <a:srgbClr val="002060"/>
                </a:solidFill>
                <a:latin typeface="Century Gothic" panose="020B0502020202020204" pitchFamily="34" charset="0"/>
              </a:rPr>
              <a:t>Continuously Engage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397C52-D5DA-5629-980D-6393AA8FE747}"/>
              </a:ext>
            </a:extLst>
          </p:cNvPr>
          <p:cNvSpPr/>
          <p:nvPr/>
        </p:nvSpPr>
        <p:spPr>
          <a:xfrm>
            <a:off x="10517790" y="1460361"/>
            <a:ext cx="1044000" cy="360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>
                <a:solidFill>
                  <a:srgbClr val="002060"/>
                </a:solidFill>
                <a:latin typeface="Century Gothic" panose="020B0502020202020204" pitchFamily="34" charset="0"/>
              </a:rPr>
              <a:t>Convert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BAFB5A-BED4-8210-3D9C-F48D0F859C77}"/>
              </a:ext>
            </a:extLst>
          </p:cNvPr>
          <p:cNvCxnSpPr/>
          <p:nvPr/>
        </p:nvCxnSpPr>
        <p:spPr>
          <a:xfrm>
            <a:off x="7223760" y="1650827"/>
            <a:ext cx="3168000" cy="0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91E024-4DA9-59C0-BC16-8069871342B3}"/>
              </a:ext>
            </a:extLst>
          </p:cNvPr>
          <p:cNvCxnSpPr/>
          <p:nvPr/>
        </p:nvCxnSpPr>
        <p:spPr>
          <a:xfrm>
            <a:off x="6539456" y="1201727"/>
            <a:ext cx="1728000" cy="0"/>
          </a:xfrm>
          <a:prstGeom prst="straightConnector1">
            <a:avLst/>
          </a:prstGeom>
          <a:ln w="127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37FC48-4E0F-6937-50A1-D0D24461AFC4}"/>
              </a:ext>
            </a:extLst>
          </p:cNvPr>
          <p:cNvCxnSpPr/>
          <p:nvPr/>
        </p:nvCxnSpPr>
        <p:spPr>
          <a:xfrm>
            <a:off x="9288967" y="1200983"/>
            <a:ext cx="1764000" cy="0"/>
          </a:xfrm>
          <a:prstGeom prst="straightConnector1">
            <a:avLst/>
          </a:prstGeom>
          <a:ln w="127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DD7FBD-1E85-1F18-3AC3-0336350AE3F4}"/>
              </a:ext>
            </a:extLst>
          </p:cNvPr>
          <p:cNvCxnSpPr/>
          <p:nvPr/>
        </p:nvCxnSpPr>
        <p:spPr>
          <a:xfrm>
            <a:off x="6539456" y="1200983"/>
            <a:ext cx="0" cy="21600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0A132E-854D-F4D2-D3FE-BEFFAC1FBC6F}"/>
              </a:ext>
            </a:extLst>
          </p:cNvPr>
          <p:cNvCxnSpPr/>
          <p:nvPr/>
        </p:nvCxnSpPr>
        <p:spPr>
          <a:xfrm>
            <a:off x="11047783" y="1209312"/>
            <a:ext cx="0" cy="21600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169C1C3A-066B-DB29-06FC-47F046879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33087"/>
              </p:ext>
            </p:extLst>
          </p:nvPr>
        </p:nvGraphicFramePr>
        <p:xfrm>
          <a:off x="4919472" y="1844417"/>
          <a:ext cx="6968519" cy="1231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10486658"/>
                    </a:ext>
                  </a:extLst>
                </a:gridCol>
                <a:gridCol w="2029968">
                  <a:extLst>
                    <a:ext uri="{9D8B030D-6E8A-4147-A177-3AD203B41FA5}">
                      <a16:colId xmlns:a16="http://schemas.microsoft.com/office/drawing/2014/main" val="2230552237"/>
                    </a:ext>
                  </a:extLst>
                </a:gridCol>
                <a:gridCol w="2304288">
                  <a:extLst>
                    <a:ext uri="{9D8B030D-6E8A-4147-A177-3AD203B41FA5}">
                      <a16:colId xmlns:a16="http://schemas.microsoft.com/office/drawing/2014/main" val="471397256"/>
                    </a:ext>
                  </a:extLst>
                </a:gridCol>
                <a:gridCol w="1948463">
                  <a:extLst>
                    <a:ext uri="{9D8B030D-6E8A-4147-A177-3AD203B41FA5}">
                      <a16:colId xmlns:a16="http://schemas.microsoft.com/office/drawing/2014/main" val="316122032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IN" sz="11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Media: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IN" sz="105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sz="105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sz="105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6025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IN" sz="11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Paid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Influencer partnerships</a:t>
                      </a:r>
                      <a:endParaRPr lang="en-IN" sz="105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Targeted social media ads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Special offer ads</a:t>
                      </a:r>
                      <a:endParaRPr lang="en-IN" sz="105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386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IN" sz="11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Owned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Loyalty program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Social media profile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Social proof</a:t>
                      </a:r>
                      <a:endParaRPr lang="en-IN" sz="105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4585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IN" sz="11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Earned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UGC on social media</a:t>
                      </a:r>
                      <a:endParaRPr lang="en-IN" sz="105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Hashtag &amp; </a:t>
                      </a:r>
                      <a:r>
                        <a:rPr lang="en-US" sz="105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community building</a:t>
                      </a:r>
                      <a:endParaRPr lang="en-IN" sz="105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Word-of-mouth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16071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0ABEC728-7845-E89B-858E-CF72A1BADD63}"/>
              </a:ext>
            </a:extLst>
          </p:cNvPr>
          <p:cNvSpPr txBox="1"/>
          <p:nvPr/>
        </p:nvSpPr>
        <p:spPr>
          <a:xfrm>
            <a:off x="1581582" y="5848214"/>
            <a:ext cx="9304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latin typeface="Century Gothic" panose="020B0502020202020204" pitchFamily="34" charset="0"/>
              </a:rPr>
              <a:t>Bounce Rate</a:t>
            </a:r>
          </a:p>
        </p:txBody>
      </p:sp>
      <p:pic>
        <p:nvPicPr>
          <p:cNvPr id="1026" name="Picture 2" descr="Bounce rate - Free user icons">
            <a:extLst>
              <a:ext uri="{FF2B5EF4-FFF2-40B4-BE49-F238E27FC236}">
                <a16:creationId xmlns:a16="http://schemas.microsoft.com/office/drawing/2014/main" id="{3B770D45-E04B-B6B8-953C-E1A8C1FF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06" y="5523887"/>
            <a:ext cx="345057" cy="34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looking at a product in a store&#10;&#10;Description automatically generated">
            <a:extLst>
              <a:ext uri="{FF2B5EF4-FFF2-40B4-BE49-F238E27FC236}">
                <a16:creationId xmlns:a16="http://schemas.microsoft.com/office/drawing/2014/main" id="{B5AFEB17-7BCA-269A-C2A0-CCD0E91E7F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/>
          <a:stretch/>
        </p:blipFill>
        <p:spPr>
          <a:xfrm>
            <a:off x="2647753" y="1583731"/>
            <a:ext cx="1487336" cy="14895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CA60B4D6-07A4-B74B-0615-D65B468028C2}"/>
              </a:ext>
            </a:extLst>
          </p:cNvPr>
          <p:cNvSpPr/>
          <p:nvPr/>
        </p:nvSpPr>
        <p:spPr>
          <a:xfrm>
            <a:off x="2095260" y="2275029"/>
            <a:ext cx="167612" cy="228111"/>
          </a:xfrm>
          <a:prstGeom prst="chevron">
            <a:avLst>
              <a:gd name="adj" fmla="val 8199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CFD5117-280B-7438-218C-6035E65C8091}"/>
              </a:ext>
            </a:extLst>
          </p:cNvPr>
          <p:cNvSpPr/>
          <p:nvPr/>
        </p:nvSpPr>
        <p:spPr>
          <a:xfrm>
            <a:off x="2218737" y="2275029"/>
            <a:ext cx="167612" cy="228111"/>
          </a:xfrm>
          <a:prstGeom prst="chevron">
            <a:avLst>
              <a:gd name="adj" fmla="val 8199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81679-82AC-6700-AB9C-3A4748694DC4}"/>
              </a:ext>
            </a:extLst>
          </p:cNvPr>
          <p:cNvSpPr txBox="1"/>
          <p:nvPr/>
        </p:nvSpPr>
        <p:spPr>
          <a:xfrm>
            <a:off x="3628250" y="-9502"/>
            <a:ext cx="8651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Expand Cetaphil's daily reach through key retail partnerships, influencer engagement, and user-driven loyalty strategies ensuring continuous engagement with both current and potential user</a:t>
            </a:r>
            <a:endParaRPr lang="en-IN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Picture 15" descr="A person at a counter with a doctor&#10;&#10;Description automatically generated">
            <a:extLst>
              <a:ext uri="{FF2B5EF4-FFF2-40B4-BE49-F238E27FC236}">
                <a16:creationId xmlns:a16="http://schemas.microsoft.com/office/drawing/2014/main" id="{C2F062B6-FB17-800E-DFA9-D6E461ECB3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0" y="1565918"/>
            <a:ext cx="1516602" cy="1516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8" name="Picture 47" descr="A person in a yellow sari in a store&#10;&#10;Description automatically generated">
            <a:extLst>
              <a:ext uri="{FF2B5EF4-FFF2-40B4-BE49-F238E27FC236}">
                <a16:creationId xmlns:a16="http://schemas.microsoft.com/office/drawing/2014/main" id="{7B0A19CD-DFC1-FF47-FC48-235E00C2D9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678" y="1554603"/>
            <a:ext cx="1516602" cy="15166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1799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5141D86-0C44-4173-AD89-DC4D0E90E9D3}" vid="{E0A4357B-5C8E-4A6F-AD1B-2A3C70B43293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18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Custom Design</vt:lpstr>
      <vt:lpstr>Theme1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Vedapudi Shanmukha Pratyush Kumar</dc:creator>
  <cp:revision>1</cp:revision>
  <dcterms:created xsi:type="dcterms:W3CDTF">2024-08-21T12:06:12Z</dcterms:created>
  <dcterms:modified xsi:type="dcterms:W3CDTF">2024-10-06T18:44:47Z</dcterms:modified>
</cp:coreProperties>
</file>